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57" r:id="rId20"/>
    <p:sldId id="258" r:id="rId21"/>
    <p:sldId id="259" r:id="rId22"/>
    <p:sldId id="260" r:id="rId23"/>
    <p:sldId id="26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114" y="-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BE3F1-87B6-4DDD-950B-0D4E8CDAE724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A7A2-9AAE-4E0F-8C73-B120ED9A393D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BE3F1-87B6-4DDD-950B-0D4E8CDAE724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A7A2-9AAE-4E0F-8C73-B120ED9A39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BE3F1-87B6-4DDD-950B-0D4E8CDAE724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A7A2-9AAE-4E0F-8C73-B120ED9A39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BE3F1-87B6-4DDD-950B-0D4E8CDAE724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A7A2-9AAE-4E0F-8C73-B120ED9A39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BE3F1-87B6-4DDD-950B-0D4E8CDAE724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A7A2-9AAE-4E0F-8C73-B120ED9A393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BE3F1-87B6-4DDD-950B-0D4E8CDAE724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A7A2-9AAE-4E0F-8C73-B120ED9A39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BE3F1-87B6-4DDD-950B-0D4E8CDAE724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A7A2-9AAE-4E0F-8C73-B120ED9A39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BE3F1-87B6-4DDD-950B-0D4E8CDAE724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A7A2-9AAE-4E0F-8C73-B120ED9A39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BE3F1-87B6-4DDD-950B-0D4E8CDAE724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A7A2-9AAE-4E0F-8C73-B120ED9A39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BE3F1-87B6-4DDD-950B-0D4E8CDAE724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A7A2-9AAE-4E0F-8C73-B120ED9A393D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BE3F1-87B6-4DDD-950B-0D4E8CDAE724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A7A2-9AAE-4E0F-8C73-B120ED9A393D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DBBE3F1-87B6-4DDD-950B-0D4E8CDAE724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C29A7A2-9AAE-4E0F-8C73-B120ED9A393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 to Arabic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New </a:t>
            </a:r>
            <a:r>
              <a:rPr lang="en-US" dirty="0" err="1" smtClean="0"/>
              <a:t>Paltz</a:t>
            </a:r>
            <a:r>
              <a:rPr lang="en-US" dirty="0" smtClean="0"/>
              <a:t>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14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4189" y="1905000"/>
            <a:ext cx="8305800" cy="1143000"/>
          </a:xfrm>
        </p:spPr>
        <p:txBody>
          <a:bodyPr/>
          <a:lstStyle/>
          <a:p>
            <a:r>
              <a:rPr lang="en-US" dirty="0" smtClean="0"/>
              <a:t>Grand mother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25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9232" y="1676400"/>
            <a:ext cx="8305800" cy="1143000"/>
          </a:xfrm>
        </p:spPr>
        <p:txBody>
          <a:bodyPr/>
          <a:lstStyle/>
          <a:p>
            <a:r>
              <a:rPr lang="en-US" dirty="0" smtClean="0"/>
              <a:t>Husband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95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752600"/>
            <a:ext cx="8305800" cy="1143000"/>
          </a:xfrm>
        </p:spPr>
        <p:txBody>
          <a:bodyPr/>
          <a:lstStyle/>
          <a:p>
            <a:r>
              <a:rPr lang="en-US" dirty="0" smtClean="0"/>
              <a:t>Wife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31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752600"/>
            <a:ext cx="8305800" cy="1143000"/>
          </a:xfrm>
        </p:spPr>
        <p:txBody>
          <a:bodyPr/>
          <a:lstStyle/>
          <a:p>
            <a:r>
              <a:rPr lang="en-US" dirty="0" smtClean="0"/>
              <a:t>Uncle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13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752600"/>
            <a:ext cx="8305800" cy="1143000"/>
          </a:xfrm>
        </p:spPr>
        <p:txBody>
          <a:bodyPr/>
          <a:lstStyle/>
          <a:p>
            <a:r>
              <a:rPr lang="en-US" dirty="0" smtClean="0"/>
              <a:t>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94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752600"/>
            <a:ext cx="8305800" cy="1143000"/>
          </a:xfrm>
        </p:spPr>
        <p:txBody>
          <a:bodyPr/>
          <a:lstStyle/>
          <a:p>
            <a:r>
              <a:rPr lang="en-US" dirty="0" smtClean="0"/>
              <a:t>Daughter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27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752600"/>
            <a:ext cx="8305800" cy="1143000"/>
          </a:xfrm>
        </p:spPr>
        <p:txBody>
          <a:bodyPr/>
          <a:lstStyle/>
          <a:p>
            <a:r>
              <a:rPr lang="en-US" dirty="0" smtClean="0"/>
              <a:t>Family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13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752600"/>
            <a:ext cx="8305800" cy="1143000"/>
          </a:xfrm>
        </p:spPr>
        <p:txBody>
          <a:bodyPr/>
          <a:lstStyle/>
          <a:p>
            <a:r>
              <a:rPr lang="en-US" dirty="0" smtClean="0"/>
              <a:t>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35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752600"/>
            <a:ext cx="8305800" cy="1143000"/>
          </a:xfrm>
        </p:spPr>
        <p:txBody>
          <a:bodyPr/>
          <a:lstStyle/>
          <a:p>
            <a:r>
              <a:rPr lang="en-US" dirty="0" smtClean="0"/>
              <a:t>Beautiful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87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6600" dirty="0" err="1"/>
              <a:t>بِجانِب</a:t>
            </a:r>
            <a:endParaRPr lang="en-US" sz="6600" dirty="0"/>
          </a:p>
        </p:txBody>
      </p:sp>
      <p:sp>
        <p:nvSpPr>
          <p:cNvPr id="5" name="AutoShape 2" descr="data:image/jpeg;base64,/9j/4AAQSkZJRgABAQAAAQABAAD/2wCEAAkGBhQREBUUEhMWFRUTFxQYFBgYGRoYGBUdGBgYHBcVGBsZHCcgGxkvGhgaHy8hIyopLCwtGh8yNTAqNSYrLCkBCQoKBQUFDQUFDSkYEhgpKSkpKSkpKSkpKSkpKSkpKSkpKSkpKSkpKSkpKSkpKSkpKSkpKSkpKSkpKSkpKSkpKf/AABEIAMIBBAMBIgACEQEDEQH/xAAbAAEAAgMBAQAAAAAAAAAAAAAABQYDBAcCAf/EAEsQAAIBAwMCBAIGBgYHBQkAAAECAwAEEQUSIQYxEyJBUTJhBxQjUnGBM0JicpGhFSRDU4KSFjRjc4OjsRdEwfDxZJOisrO0wtLh/8QAFAEBAAAAAAAAAAAAAAAAAAAAAP/EABQRAQAAAAAAAAAAAAAAAAAAAAD/2gAMAwEAAhEDEQA/AO40pSgUpSgUpSgVzbpDq2WbWrkOXFrcq31IM2UJtGEUxQZOzJ3N6ZwPlVl6/wCoTaWTmPm4mxDaqPieWTypj8M7vyqA1joiS20u0+p83WmBZIsf2pwfrEX4PluPXgetB0OlRvTmvR3trFcRHKyqDjOSp/WQ/tBsg/hUlQKUpQKUpQKUpQKUpQKUpQKUpQKUpQKUpQKUpQKUpQKUpQKUpQKUpQKUpQK8ySBQSSAACSTwAB3JPtXquXfSf1NJJcLpyRXPgsA120MTM8qkZW3hI48x8rMSAM49GBCQ6bX+ltRbUWybW13Q2AI4kbOJrkA+mRtU/L0K10GqL9GusTytdxywx20Fo0UMEKYbwsIWZWcMQzAFM+xz86tGidR216he1nSZVOG2HJU5I8w7jscZ7jkcUFRsI/6K1dou1nqZLw/diuR8cf7Iccj3IAA4roFQfVvT0eo2csBYZP6Nx3ilT4HBHIIbv64yPWtD6Pup3uYWgugUvbMiO6Q9yceWYe6sBnI9c44wSFrpSlApSlApSlApSlApSlApSlApSlApSlApSlApSlApSlApSlApSlApSlAqqde9cCwjCRIZ7yYEW8CAszH77KvOwd/njA9SPHUnXXhyi0sYxdXrd0B+zgH95cOPhUfd4J+WRW10n0cLQyTTSG4u7jBnnYfwjjH6kY9AP/AABRujenNTmsjBKn1RLqSWW9mdv6zMZT5hFGBiHKgJl+RyQPSp3UkTRb2KdU2WM8UdtOVHELxk/V5n9dpVmQn8M+megVgv7FJ4nilUPHIpV1PZgRgig5d0z9HFldXOpGWN2KXsgSRZZEwGVHKYVgCVZzyRnmvutdJnRruHU4pLma3iDR3aPKZHWNgQrrkZaNWO4qTwQCPUi9dHdHw6Zb+BAXYF2dmcgszNgZOAB2AH5VNyRhgVYAggggjIIPcEeooPFtcrIiujBkdQysOQwIyCD7YNZa5/0/cNo90LCbP1S4kY6fL6IWJY2bk9iDnYf1s/kOgUClKUClKUClKUClKUClKUClKUClaF1r9vE5SSeJHGMqzqCM9iQTkD8a3lYEAg5B5BHr86D7SlKBSlKBSlKBSlKBSlKBUH1lo1xdWjRWty1rKeQ6j4uD5CfiUHI8y8jA79jNu4AJPYcmqT/wBr9lJhbQT3kjDIjghcsPTL7woUZ9SaCI6e159JtzDNpFxH4YLSy2wWeOTHJmZywYnuTuyR2+Q34Ppit55raK1t7mY3TYU+H4ahVP2jhn4bbznHHByRWpqdld38Uk2q/wBT0+JTI1rE2+WZUG77aReQOPgXk/IjNVnpHrm3NzJdRxvNcMv1fT7CBD9hApzlmxsUsRuYgnAz3zgB3DNK5m3RWoXWb+ecw38eTZwK2YLcf3UnfeXGVdgfX1xge9W69uLq1tlsCIb6a5MMkThW8IwhjcLJwcIPKdw5ww7ZoOk1hu9/hv4W3xNrbN+du7B27sc7c4zjnFUDXOvml0a8khJt722RVnjI88DllDYB7qRu2uPx7ity2/pWyChFXUrfau3fIsV0nHZmYbJfx4Y+tBWW6ovtR8XTbzS4GmVQzq1x4O7viWEEMWGR8SMQPfmrr9HmnahBbeHqMkcjLtEW0lnVcfDK+AHYcDIHvknPFb6k1y21CIeLY6nDPCSY5UtX8W3YdmV0yCpI7Zwflwa2+ifpAmedLO9hmMj7/AuDA8KTqihmLpJgo4yAduVyR24yHQ6UpQKUpQKj7vXoY38NnzJwSiK0jgHsSsasQD6EitXqXVTGqRpIsTS5LSsQBDEmPFmy3lyNyqueN0ikggEVj0XVbJAsUMqAscgMSHlY93zJhpWOM7uc0EnYapHOD4b5KnDrgqyH2dWAZT68gV81LVEgA3ZZnOI0QbnkP3VH8yTgAckgAmtTqCyOwzwg/WIVLR7e8gHmaA/eVsbcHsSGHIFe9J05gzTzczSDGO4hTOVhX/qzfrNz2ChQxC2u5eXlW3U9kiVZJB+9JICmfkE4+83evY6f45uLkn38Uj+SgAfkKlqUEP8A6PEfDd3Kn99H/lIjD+Vauo2V6sRWOZZQcZ8oin25G7Y4Ph7yoYDKrgkHcMVYqUFVspUlYWtur2you+5G3w5fMcKgJ7liHLSqW4XhstuGwbFdO2tDkWzMFmjJLCMucCdCxJUbiN47YJbgg7pHUtNWcKyPslTJilXBKE9wfRkOMMh4OB2IBGCC4F1FNbzqEkCmOdAcjEikB0PG6NhnB+TA4KkAJilR/T900tpA78s8UZb94qN3881IUClKUClKUClKUClKUFd6j+kGxsJBFcz7JGUOqBHdiCSBjYp9Qaot10tNq90JYbNtLhBzJcHMN5cA91EaMAAfdwfQ57qel6107b3ibLmCOUem5QSv7rd1PzBFcz6z6OihaGysZbtbm8bCL9ZmMcMSnMsrru5UDgAnkn5UHWoogqhRkgADkkngepPJPzNfREAcgDP4VraVpy28EcKlmWJVUFyWY4Hdie5rboFV+36Ht01J9QUETSR+Gw42emZMYzvIUDOe2ferBSgpv0hfRympRkxv4FxjZ4oz50JG6KUDG9PUA9iB88262i2Iq99qgcDHYY7elZKUCoDqjoe11DabhD4kf6KVGKSRnvlWHz55yM1Ia7dTR20r28QlmVCY4ycByPTP/nNUjQ/pwsZIVa68S2kztcNHIyBh3CuqkYz74I9RQex1De6QxTUFe7s/1LyNcyRKPS5Qeg++P5k4F503VIrmJZYJFkjcZVlOQf8A+/LuK5d05cNqd/dwnWLhkjIlt/qzRorRSejEITuUlUIOMfnxeej+g7bTFkFsHzKVMjO5YttBwfQDuTwB3/CgsVKUoK4dLSbU3kkG4W8MHhKfhDu8xaTHq2FTB9OfXmp65tUkUpIqurcFWAZT+IPBqMh8moSA/wBtBEy/8F3En/1Y/wCNTFBXdPgdLwwxyMbeBA5UkllaTcqRbjkmMKGcKeVJXnG0CxVEdMDdB4573TGY/usAIh+USxj8Qal6CK1zWvAG1SgcqzFnOI4kXG6WQ/dBIAUcsTjgZZYJDOdksK3czhlLvIwhilTI8RUt3cBfLnYdinIXLnzEyVn0+Xu5ri5AJ3qLdM5VEjXyOR2Mm8yMCfhD8YJbOSbUriSWQWyRFIDtYyFgZXwCyIV+AAEDeQ3mJG3y5ISlhfJNGskZyre4IIIJBVgeVYEEEHkEEHtXzU5wkErtkBY3Y474CknFQ/TeoK80yqCqybZlVhhkZiyTxEejCSPc2PWX17nBqWqmS1ljcYf6w1u6425TfuJHfva+fIz3+RADQ0zouaOCJopljlEcedieECQijDeG21jx3kSQfI1ms9UlgaeS7QCZYIEAUg+MwmuxEEx+s5K4X3PYdh60stJB48N00tyqq8sQlDRksNxgMeSIhwVUjDDAJLebO/dNG9zZXIVWEiyRoxAyvixiRGGRwcRMv/EPvQSWh2JgtYYmOWjijRj7lVAJ/iDW9SlApSlApSlApSlApSlBW+uOsv6OhDi3muHfcEWNSRkY/SMAdi+YehJ9BVF6U65toZWub9531C7Cr4S20wESDlbeAFeRk5JzycHnubn1B9JFrbP4MZNzdNwlvD53LHsGIyqD1O7kDnBrH030nMbgX+oOHuipEUak+DaKwwyR88uRwz+vOOOSEF1h1lqP1KWaGA2MYAVGnw1zKzsFRI4QSIySeS5JAyQOM10PTYnWGNZXLyKih3IA3MANzYUAd89gKpvX+mX0l1aSwW8d1b2rGVoPEETvKAwRyXG3C5DAe+c+len1jW5vLHYW9rnjxJbgTBR77YgCTjt86CxdSdTw2MXiTMcsdsUa+aSZjwsca92YkgfL1qsdEanerqE8OoNhrmJbqCIHctuokZHg3YGWAMeccdz71L6B0JHBN9ZuJHu7sjHjS48nusKAbYl5PA55PPNV3rTqe3s9cs3nl8MR2tyZCQSCrkCNVCgksWRuPl/EJr6UL6VLFYraQx3F3PbwQOrFSrPICTleQNitkj0qt9RdUS3Whl98lvdQXMEFyI22skqzIj4x3U7g4Hbke1S/TUUupXw1CeJ4YIFZLCKQbXbeMSXLr6Er5VHt/E6qdDXEutzTSbUsRNBcKnlJnmjhCK/HKgMWJz3Kjg9wG9Nper2i74btL8L3hmiWKRh7JKhxv9twxUP9HXU0Uup31uisiThbowyKVaGXhLmNg3Gd21uOOa6hUJL0hbtfpf7WFwiGPKthWBBHnUfEQDgZ+XsMBXurdGlsrhdSsI95VVjvLdFH28IOd6Af2q+nuPwINr0DX4b2BZ7dw8b+o7g+qsO4YeoNSNUnW+jp4JpLzSnWOaTme3f/AFe6I9SOPDl/bGM+uMkkLtSqloP0iwyyC3ukayux3hm4DfOKT4ZF9sc/KrbQR2sae0mx4iFmhJaMt8LZBDROQCQjD1GcEK2DtwddepYwu2c/VZMEbZiFBPuj52SD18pz7gHipmo7X7sx27lcF22pHkZG+RljjyPUb2GflQYukpVawtipBHgxDg5GVQAj8iCPyqWrV0vTlt4UiTsgxk92J5Zm92LEsT7k1tUCqxZXrJYb0IDzTsASM7TPdld2PXG/IB74Aqw3jOEbwlVn/VDMVXPzIUkD14Bqv/6LztA8T3KhXZ3+zhwULv4nlLO3wuSVOPb2xQQXTDzpdxyXAbxJcCXcFBRpkcYOwADy2MB5Gftce1SuqXsAuVeBjNKs8RljjVpQPI8DFiikIwSTPmI/RgcZrTn1OMQzxo7zu7o1zcAFIk3MIwWKMGMYWMqRHkeRwWTzEZ7eGwWNUSaS5ZRgCGWRz/hS3YJEPTyhFA9hQR2k9MyWcvh2sTLLiRHlfPgeEYwscobHMm6OPMfxbg/IUhjZ20SRbJYQyNJCIzAVUxqDDtMakFmODt2sc8hjWlpCXDzojTyKLdGMyZjfJeQm3ikbacyCAechs8ocnOTYdRv0giaSQkKgycDJPsqgcsxOAAOSSAO9A02/WeJZFyA2cg8MpBIZGHowYFSPQg1s1VtCnuvDJS12NK8krmeQIFMjEhVVAznAwPMEzjPGakRBff31sPl4Ehx+fjjP8KCYpURi9TnNtN8gJID/ABLSjP8A54716teoFLiOZHt5G+FZNuH+UbqSjn9kHd7gUErSlKBSlKBXJ9e6P1M3LtcPLqVqx4hiuBabRknDoAFcAHAwwJx+VdYpQc80fq6ysV2rpl3Zjsf6mfNj9uPdv/Ek1Z+mesYL8yiHxFeEgSRyoY5F3DKkq3OCM4/CtHqnrPwXFraJ9YvpB5Ih8MQP9rO3ZIx3weTwB3zW90j0yLKDDMZJ5W8S5lPeWRgNzfJfQD0A/GgnKUpQK17jT45GVnjR2T4Cyhiv7pIyPyrYpQKV8JoDQfa8rICSAQSO4z24zz7cVQLb6VPCubuG9tpI0tZinjxo0kSo3MZlxlkJXByARz6esJ1JotudRgvoriVbbUSIXntpinhTceDJlcgqdpQhhgHJPJoOnazrcNpCZriQRxqVBY5wCxCjsCe5rSg64sHOEvrVifQTR5/huqg9caDq4sprUbdRgmCKjkLHcQkOpBccLIvGM9+cnAFX3/RGzljTxrK3Y7VyGhjODjkfDxQa3U9xpc0W2+ktWQdvEdMru4yhzuB+a81zSHqaeyZTozXuo2ucGKW3leNAByIp8Bh8htI9eamdI0q30S88C6t4mtZ5N1neNEhMTN3t53xkc/Cx9/bOzqwoMdtKWRWI2llUkH0JGSK0epLB5rZ1ibZICjxkruAeN1dcrkZGVA7+tSdKCL6a1hLq2R0feQFWQ+ocKpdTwBuyecCpSou/0IPJ4sTtFNx5gSVfAIAljyFkGDjJwwHZlwCI2fqGe3aQTRpMI4/GkMHlMSZIAZZWw5Ox2BUj4WG0cFgs1a99YrMhSQEo2NwyQGAOdrY7qexXsRkHIJFaJ6nhX9KXhPr4sboB/jI2H8mNe16mtD2uoD/xY/8A9qCD13QltpI7i3YW6hlSTaBsUSEKr7OF2b9odeAQQ+Q0YNJvCk2+JcS3rtkLFbuEQbcbmKxOoAGVy0rkDIAwTzIa7rtk0LRTXEWyYeG2JEyok8u7vwMkc+nB7VHyxzJiZxZxukZjN14zKpXjztF4YDAY3BGfCnOG5JoHRuqxxWj7wsSRkOoA822YllBC53PuYx4XJYrxuJqWs7SSeQT3ClFU5ghOMpwR4kuCQZcE4GSFHucmtHp3So2lEqoxihhhht2cMC/h+JumCtj0farkZOXx5WybPQKUpQKw3lmkyFJEV0burDIPt/Pms1KCEMsln+kZpbb77cyW495D3ki93+Je7bhuZZoHNfahLQfU5VhP+ryHbbn+6bBPgH9ggEp7YKfcBCbpSlB5kJAO0ZODgZxk+gz6Vy3WOq9UdvDuLafT4ceaS3j+uyN94B0O2IY/W2k10fVNbgtk33E0cS+7sF/hk8n8Kpj6zPrUnhWni29gOZrrBje5H91b7hlVPq/f04/WDV6X6u0y1jZNOhurks2ZWit5pJJGxktI8gXLc+p49AKml1rU7oj6vZpZxnGZbs7pMH7sETcH95xVk0rSIbWJYoI1jjXsqjA+Z+Z9yeTVX+kzrltOhRYkPi3BKpKysYYOwMkhUHtnIUA5wfbBDU+j5rl9Q1Ez3b3KQNFAuVWNN6qWl2xrkLgkLnufXNXq5uVjRnkYIiAszMcBQBkkk9hiuZ9J9YW1pbCCxiu9QmZmeWRIXVZZX5eR5JAAoJHfngDv3qbHS91qLK+qMqQAhlsYiWQkcr9Yl48XB52gBeB39Q1NC62nvdZWOMNHZG1kli3qA1xiRVE4BG5EJOFzjIBPrx9+kHryS0uYEt/OsJE2oBQrGODeic57Md5IA5wM9qgIby+vNWuns7eWEbIrSO4lTw0t4lYvLIEfHiSFvgUdgRnFWzU+mrbT9IvFznxIJjPNK26SZjGwDO55LFjgD3PA5oNn6StSVNIuSBv8aPwYwOd7T+RMY7/Fn8qhul7i40meDT7t/Ft5lC2VweCrgc2snp77D6gAD2WL6MeTVU00bXFpp0cEkkjLt+sXMce1Ejz3RDkluxPHsavPW/TZv7GSBSFkO1oXOR4ciMGR8jkcjGR6E0ER01j+nNVA5BSwLfJvCcY/Hbiojr36LXeCU6Y3gtMyNLbggQylXVhIAeIpAQDuXGQMevNs6L6W+o25V38WeZ2luZfWWRu557KBwBx2+ZqwUGO3LFF3gBsDcAcgHHIB9RmslKUGC+sI542jlRZI3GGVwGVvxBqjW6X2jhlWNr6wQ5j2tm6tk+5tP6ZF9Oc49gMV0CqBZfSuTLNBNp14s8DESLDH9YUAk+G2VwcMBkHGPY0Fz0nV4rqFZoJFkjcZVlOfxB9mHYg8g963K5rfPcGU3Om6feQTtgyCQQR29z/vo2nBD/7RQHHrntXQ7GR2iRpUCSFVLoG3hGI5UNgbsHjOKDPUJpNsJfrbOMrPNIhH7MarCR+exj/iqbqJ6ePlmHtcXH83Lf8A5UHvpqcvaQ7iS6oEkzyd8fkkyR+2rVItGD3AP481E6YfCup4f1XxcR/4yVmUfhIu8/74fKpigxpbKowFUZ74AGa04unrZGDrbQqwOQwjQMD7ggZFSFKCP1q8ZEVYseLKwjjyMgE5LOR6hUDPj1249RUhUSnnv2PpBCoH70zkt+e2FP8AN86lqBWOadUGXYKCVXJOBlmCqPxLEAfMislamr2PjQSR9i6MAfunHlb8Q2D+VBt0rU0i98a3ilxjxI0cj23KCR/OtugVqarYePC8edpYeVh3RgcpIPmrAMPmBTVr/wACCSXGfDRmxnGdoz39K26DR0TUDPbxyMNrMMOv3HU7ZE/Jww/KlRVpq8dvLcRuSAJiyDvxJHG7f8xnP50oKdafR1Pp8ga3sdPvUT4Gk3R3X7JZ33xlvmoXPsKsA6o1UDnRuf2byDBH5jOflirZf6hHBGZJpEijXG53YKoycDJJx34qoXPX8l1lNHg+tMCVa4fMdrEfmxAMpHB2p6Ec80GjqH0oXcEkUMukyLNcMFhQXELb+fMfKCQAOckY9yK6LVV6N6LNoz3FzL9ZvZ/0sxGNq+kUQ/VjHsMZ44GABL651LbWSb7mZYgeFB+Jj7IoyzH5AGgk6VUOnfpAN7fy2yWs0aQxLI0kvkbLEbF8PGQCp3Akg8HgVb6BWK5tUlQpIiujd1YBlPOeQeDyKy0oPEUQVQqgKqgAADAAHYADsK91o65rMdpbyXEufDiUs20ZOB6Ae+a96VqcdzBHNE26OVVdD8iM8j0PoR6HNBt0qtax17BaX8NpP9n48ZdJWICbtxURn2PHc8dh61ZaBXl3AGSQAPU8VQusutbvTL+HdD9Ys7nbGixKfGSUdwPRyQcheM4OMYOdrUuqNL1Ozlglu4kWQFHWVxDLGwIIJSXBDKwB7EZHrQXWqz1V0o87pdWkogvYVKxyEZSRDyYJl/WjJ5z3U8iuR6NqcNlI1tLrdxGYzmKaGVbm1kTPlBjAcxSDGCpOOPYjPS4emLyeJWTWp2jkVWVlhgUsrDIYMEBGQQaCX0PqGVpza3cKw3ATxF2MZIpkyFZo2IBBDEAowyNynkGrBUJovR9vayeKgkeUrsMssskrkEgnmRjtyVBO3HYVN0CojROJrxfadWH4PBCc/wCYN/CpeomI7L9we00EbL+MTuHP44lj/hQeeovs/DuR/wB3YmT/AHTjbL+QG2T/AIVetbfwzFOD5YnxJzx4cg2sfbhtj59kb3qVZQQQRkHuPeoXSUCb7OQblRfst3IkhbKhTnuV5jPfjYTy9BN0qG0m4ML/AFWVskAm3c95YxjyknvImQG9xtb1YLM0EToZ3Pcv6NOwHviOOOM//Gj1LVE9MNmAn7010f43EpqWoFKV5dsAk9hyaCK6S/1KL2AYD8AzAfyxUvUV0smLK3z3MUbH8WUMf5mpWgiuqP8AVJV++Fj/APeMqD/5qlaidfO7wYh8Uk8JH4QuJmP4Yjx+LCpag479Lm9b9dm3DQoTnHffIPb2ApWb6VYJZL5fCBISFFbGODudsdvZhSg6nqOmxXEbRTxrJG3xK4DKfbg+uec+lVVfog0xSSluyZ+5POv8AJMVc6UFK/7K4lP2d7qMafcS7cJ/ME/zrXu4tK0Zt2wPdsB4a5ae7lJyF2bizjJBGeBxV9qD6g6Ks74hriBWdcbZFJSVcdgHQhsZPbOKCD6Jtms4Li91JkgmvZTLJvcARJjEUJZuMquePnj0r1J11NeEJpMBlBzuupleO2T5rkBpj8lx6c4rPp/0U6dDIsngGV1GFMzvMB8wrkrnn249MVZ762Z4nSNzEzKyq6gEoSMBgDxkd6ChfRnE/j6lc3Fy022fwPFfyIRAvnYIDsVdzEDHYA88nOp1pr11qUUn9FMyw2gaZ7kblE7xZIt4CMbxkElh5cgDPvivfojit9PuDNc3F14UVzJHG7lIg5VnDlFPmfdzkn8qu3QIH9FWWCT/AFa35Pf9Gv8A6UFQ6h6kTWIrGztzu+vGKe6UHPgwRkNIrkfCTIAgz3II9RX3UvE0C4Q2qGezvZiv1Rf0sMjBmLWwAwUIByhxg4x3yLn090daWBla1hEZmbdIQSc98AZPCjJwo4qD+lFwiWEp4EWo2bMfuqS6sT8sHFBAdVajZalLp1yhjuIfrDWlwjDDL9aQqu9ThkIdMg8HPY1Lx9O6lpoI0+VLu3zlba5YiSMeqxTdiPYPwPn67XU/0VWl7PHcDMEySI7vEAPF2nPnBGC2f1sZ981dKDm/UeuS3Vu1vfaPeoGwQ1uY7gxuOUkRkYYYN6/x4Jp0VeyXreBqmlkyxrxcy267JQpwrNvB2yEDsCR37V0ilBpx6NAq7VhiC/dCKB/ADFbYFfaUHwCvtKUCojXvI9vOP7OVUf32T/Zkfh4hiY/uVL1q6pYieCSInAkRkyO43AjI+Yzmg2qjda09nVZIsCeEloiezZGGif8AYYcH2IVu6ismiXxmt45GGGZRvH3XHDr+TAj8q3qDQtJ4rqJJNuQG3AMBujdCVYH7rqdyn8xW/UBq4No5uYgWWRo1niHeQsyxpJGO3i8qMdmAA7gGpizvUmjEkbBlYcEfzB9QQeCDyDwaCP6VP9VXjHnmyPYiaTP86l6i+nBiFh7T3f8A9zKf+hqUoFRfUkpFuyKfPNthT3zKdu4fgCXPyUn0qUqImbxL5E9LeMyH9+UlIz/kWb/MKCUijCqFUYCgAD2A7Cvk86opd2CqoJZicBQOSST2GKwX+qRwgbz5mzsRRudyPRFHLf8Ah64FacVlJOwe4GxFIMcGQeQcq8xHDMCAQoyqnnLHaVD7pcTSyG5kUruXZCjDDJHnJZgeVdyFJHcBUB5BqWpUVr1y21YIiRLcEqCO8aD9LN8sKcA9t7IPWgwaFAsolnZQRPKzJ+4oWND+BWMOPk1KmLa3WNFRBtVFCqB2AUYAH5CvlBlpSlApSlApSqtqX0gwpK8FtHNd3KNtMUUbAKf9pK4EaL88n8DQbnXV2ItMvHY4At58H5lGCjn1LED861+jr2ODSrPxZETbbW4YsyqB9mvBJNaDdGz6gp/pWbMbdrS3YpCv3fEkGHlYcHuFyOAakLf6N9NQACxtztxjdGrHj3LA5P40GO6+k7TIzg30BP7DeJ/NARUJ1P1dZalZzWsIuLgzKVUw20zBXHKNllVeGAPcDA7ir3aWEcS7Yo0QDsEUKB+QFbFBSdH6znhtoVvNPvvEWNBLIkSSqWAAZsRSM/J5+GpXTOvbO4mWGORxK2QqPDNGTgFiPtEA7AnvVhpQKUpQKUpQKUpQKUr4TQRGj/ZT3EHpu8eP92bJcD5+MshPtvX3qYqEsc3FwLkHbEiOkXHMwcqWkJP9nlF2gcn4s4YCpugidY889rH/ALRpWHusSHH/ADHjNfbvQ/tDLbv4MrY3kKGjlx28VMjcccblKtjjdjivOnv49w8w5jjXwYj945DTOPddyog+cbY4NS9BCdMb1E6S7RIk7k7CSp8RVkDDcAcecjntgjJxmpuogfZ35/8AaIR/mgbn8ysw/JDUvQCarOk2U03iTC48OO4kaRNka+IUwEiJeTcACiqwAQEbvet7W5jIy2qZDTKTI3I2RAgOQfvnOwe24t+rgy0cYUAAYAAAA7ADsBQathpMcJJUEu2A7sS8j47BnYkkew7D0ArcpUTda5lzDbL4sq8Oe0UP+9f737C5Y5HAHmAbOp6osIHBZ3JEUa/HI3sufT1LHhRySBWPStNZC0spDTyY3kfCoGdsUeedgyeTySSTjOB903SRGTI7GWZxh5CMcfcRf1Iweyj8SWOSZCgUpSgUpSgUpSgUpSgUpSgUpSgUpSgUpSgUpSgUpSgVXuuLopbKApZZJY0kGcAq2cKzfqxs+xGY9ldqsNeZYgylWAKsCCCMgg9wQe4xQREUENovizyAysNrSv8AEx7iONe4XPwxr/M5JN4t3xhoYD8WcrNMPYDvCh9z5zyMJwa2rPQreFt0cMaNjAIUAgewPoPkOK36DxFEFUKoCqoAAAwABwAAOwxXulKCK6i8kazj/uziRv3MFZvxxGzMB7qKlAaMuRg8g1VnvXtrWeAPtltYmkgPB8WKMZjPPfAURP65543rQSet/ZyQT/3b+G/7k5VT/CQRMT7Kal6qnX8pEMYXdumM0AVc5cyW82xQBxnxEjOfTBOQM1Jf1qD2uo/8Mc4/6RSf8vj3oNXqaGcfaGUm2QgyxRAxyeHjzt4gYsSD5tq7MqCOTwZyxt40jVYlVYwPIFwFweeMcfOqlqd+ry4Y3SI4ZgWhn3WsyBQjxsEwVILZXLKSMdmYGb6PWQWUQljMTYOIz3jUsTGmPTCbVweRjnmgmaUpQKUpQKUpQKUpQKUpQKUpQKUpQKUpQKUpQKUpQKUpQKUpQKUpQKUpQKr3Xtqj2ExZFYohKEgEqe2Vz2OCRke9KUEB9HMhmnuHlJkeMRCNnO5kDKdwUtkqD64710ClKBSlKBSlKBSlKD//2Q=="/>
          <p:cNvSpPr>
            <a:spLocks noGrp="1" noChangeAspect="1" noChangeArrowheads="1"/>
          </p:cNvSpPr>
          <p:nvPr>
            <p:ph type="pic"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33600"/>
            <a:ext cx="337008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6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Review family and Family members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533400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2930588"/>
            <a:ext cx="3286125" cy="18700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32084"/>
            <a:ext cx="4572000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800600"/>
            <a:ext cx="7543800" cy="503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2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7200" dirty="0" err="1"/>
              <a:t>علَى</a:t>
            </a:r>
            <a:r>
              <a:rPr lang="en-US" sz="7200" dirty="0"/>
              <a:t> </a:t>
            </a:r>
          </a:p>
        </p:txBody>
      </p:sp>
      <p:pic>
        <p:nvPicPr>
          <p:cNvPr id="2052" name="Picture 4" descr="https://encrypted-tbn1.gstatic.com/images?q=tbn:ANd9GcQ_z9v0lWlSki11AW-o7cx98VPPzhQs8s-WaWL1i2nJ3eUHrWiGWA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" r="67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71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 </a:t>
            </a:r>
            <a:r>
              <a:rPr lang="en-US" sz="8000" dirty="0" err="1"/>
              <a:t>في</a:t>
            </a:r>
            <a:r>
              <a:rPr lang="en-US" sz="8000" dirty="0"/>
              <a:t> </a:t>
            </a:r>
          </a:p>
        </p:txBody>
      </p:sp>
      <p:pic>
        <p:nvPicPr>
          <p:cNvPr id="3074" name="Picture 2" descr="https://encrypted-tbn3.gstatic.com/images?q=tbn:ANd9GcSXoOK5MGIlquaowu06f5uiEpipOxLfDv4zEjjYhl_oW0BFJXV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5" r="11895"/>
          <a:stretch>
            <a:fillRect/>
          </a:stretch>
        </p:blipFill>
        <p:spPr bwMode="auto">
          <a:xfrm>
            <a:off x="3124200" y="304800"/>
            <a:ext cx="55626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08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8000" dirty="0" err="1"/>
              <a:t>تَحتَ</a:t>
            </a:r>
            <a:endParaRPr lang="en-US" sz="8000" dirty="0"/>
          </a:p>
        </p:txBody>
      </p:sp>
      <p:sp>
        <p:nvSpPr>
          <p:cNvPr id="5" name="AutoShape 2" descr="data:image/jpeg;base64,/9j/4AAQSkZJRgABAQAAAQABAAD/2wCEAAkGBxMTEhQUEBQVFhQXFBUbFxYVExgYGBUXGRgXFhkUFRUYHCggGB0lGxQWIjEiJSorLi4vFx8zODMtOCgtLisBCgoKDg0OGxAQGywkICQsLCwsLCwsLDQsLSwsLCwsLCwsLCwuLCwvLCwsLCwsLCwsLCwsLCwsLCwsLCwsLCwsLP/AABEIANgA6QMBEQACEQEDEQH/xAAcAAEAAQUBAQAAAAAAAAAAAAAABgIDBAUHAQj/xABFEAACAQMBBAYHBgMFBwUAAAABAgADBBESBQYhMQcTQVFhcRQiMoGRobEjQlJicoIIwdEzkqKywhUWJENEU4M0Y3OT0v/EABsBAQADAQEBAQAAAAAAAAAAAAACAwQFAQYH/8QAMREAAgIBAwMCAwcFAQEAAAAAAAECAxEEITESQVEFEzJhkQYUIkJxgdFSobHB8OFD/9oADAMBAAIRAxEAPwDuMAQBAEAQBAEAQBAEAQDRbZ3wsrbIq101D7iHU/vVeXvkXNIrlbCPLIVtPpgUZFtblvzVX0j+6oJ+Ylbu8FEtV/SiMXvSbtCp7LpTH5KY+rZkHbIqeomzT195L+p7VxXOe52Uf4cSp3LvIple+8jBdq7cWaof1OT9TIO+Hkr96Pktm2qePxkffh5I+9DyVKtZfZLjyYj6Ge+/Dye+9HyZlDbd7T9ivcD/AMjEfAkiTVy7SLI3+Jf3NtZ9Iu0afOtr8KiA/TBlqtfktjqJ+SRbN6YKg4XNurD8VJyp/utkfOTV3ktWqfdEz2P0hWFfA60U2P3avqce7UeHzlisiy+N8H3JSjAjIIIPaJMuPYAgCAIAgCAIAgCAIAgCAIAgCAIBF969+bayyrHrK2OFJOY/WeS/WQlNRKrLow/U5Lt/fy9uyV1mnTPKnSyOH5m5mZ52vvsYrL5Pl4RoKdix58PrMktTFcbmOV8VwZKWajx85RLUTfyKXdJl5UA5ASlyb5ZW5N8lU8IiAIAgCAeEZ5z1Nrg9TwWXtVPZjylkb5ruWK2a7mPUsPwnPnNEdUvzItjqF3RnbF3kvLIjqajBfwN6yH9p/liaoW5+Fmqu5r4WdU3U6TaFxindAUKp4A5+zY+DH2fI/GaI2J8m6vUKW0tieA90tNB7AEAQBAEAQBAEAQDW7V29bWwzcVkTwJ4nyUcTPHJLkjKcY8shu0ulu1XhQp1KviRoX/Fx+Urdq7FD1UexGb/pau2z1VOlTHiC5+ZA+Ug7WVPUyfCNJcb/AG0n/wCpYeCJTX6LmQdj8lTvn5MN95L9udzXP7yPpIO5f1EPff8AUYFO2ZyWcnickk5JMos1CXG7KJ3pcbszadILyExSnKXJklJy5K5EiIAgCAIAgCAIAgCAIB4yg8+M9Ta3R6m1wYNxZdq/D+k116ntI0wv7SJduL0gVLVhSuiz2/IE8WpeI7Svh8JvhZjng6FN7js+DttvXV1V0IZWAKkHIIPIiaToJ5LkAQBAEAQBANBvPvfbWQ+2bL9lJMFz7vujxMjKaiV2Wxhyco3h6Sru4JWieopnsQ+uR4vzHuxKJWtmOeolLjYinozudTk5PMsSSfjxmSeogvmY5XRXzL6WKjnkyiWpk+Ch3yfBeWgo5ASl2TfLK3ZJ8suYkCIg8EAQBAEAQBAEAQBAEAQBAEAQBAMW8ts8Rz+s00XdL6XwX1W42fBOuiHekpU9DqklH40iT7LcynkeY8R4zqVS7HW01mH0s7BLzaIAgCAIBzbpA6ROpLW9kQavJ6vMUz+Fe9vpKp2Y2Rluvx+GJydaT1WLuxJY5LMclj35POYbb1H5s5tlyj82ZtKiF5D3zDOyU+TJKcpclyQICAIAgCAIAgCAIAgCAIAgCAIAgCAIAgCAIBrajtSqh6ZwysGU9xByPmJ0qJ5gmb6ZtxT8H01s66FWlTqDk6K3xAP850U8naTysmRPT0QBAIL0pb1m1oijROK9UHiOaJyLeBPIe/uldksLBnvt6Vhcs4xZ22r1m5fWc2+7p/CuTk229Oy5NjMJkEHggCAIAgCAIAgCAIAgCAIAgCAIAgCAIAgCAIBrtpH1h5TdpfhZr0/ws+iNzhixtgefUp9J1I8I7lfwo3MkTEAQD5y3z2kbq/rPnK6yieCIdI+hPvmO2eMyOVfZluRbVcDAnIbbeWctvLyezw8EAQBAEAQBAEAQBAEAQBAEAQBAEAQBAEAQBAEAxLu1LHI+E003qCwzRVaorDL+ytu3doc0KroPwk6kPmp4TbC1P4WbK7n+VnTN1elOnVK070Ck54dYuerJ/N2p9Jpjau5sr1Ke0joyOCAVIIPIjiCO8GWmoqgHy7Qz1vrc9TZ8+OZzb/gZxLvgZspzTAIAgCAIAgCAIAgCAIAgCAIAgCAIAgCAIAgCAIAgCAeEd8J44PeDDuLLtX4f0murUdpGiu/tImPRlvm1vUW2uGJoOcIT/wApieH7SezszOjXPGx0qLcPpfB2vM0G8+d9+9lm1v6q4wrP1ifpc5+uR7pjthyjl314k15MZGyAR2zkSi4vDOU1h4ZVPDwQBAEAQBAEAQBAEAQBAEAQBAEAQBAEAQBAEAQBAEAQDWX64bh3Z9/fOhp23Dc20tuBKf8AfS972mvrZt96Z0rpI3U9NoaqY+3pAlPzjmaZ88cPGW2Q6kab6utbcnDresUJVwRxwQRgqfEHlOfdT17rk5NtXVuuTYA55TA1jZmNrB7PDwQBAEAQBAEAQBAEAQBAEAQBAEAQBAEAQBAEAQBALdesFHH4SyutzexOEHJ7FzdbYj310tNQdOc1G7FQc+PjyHnOnVXjEUdKmrLUUd7/AN3bb/tL8Js6UdLoibWekyCb/dH63ea1vhLjHEclq4/F3N4/GVzrzujPdR1brk45cUa1u5p1kZGB4qwx7x/UTFbSpc8nNsqztLkyKNyreB7jMM6ZRMk6pRL0qKhAEAQBAEAQBAEAQBAEAQBAEAQBAEAQBAEAoq1QoyZOEHN4ROMHJ4RhVb4/dGPEzVDTJfEaI0JfEb7djca6vWDFTTpZ41XGMj8ini30m2Ffjg210Sl8kds3b3eo2VIU6A8Wc8Wc97H+XZNEYqK2N8K1BYRtpImIAgGq2/u9b3iaLimG7mHB1PerDiJGUU+SE64zWGcS3+3S/wBn1UCOXp1AxUkYIwRlSRz5iZ5w6TDdV0M1tu+VB8JybY9M2jk2LEmi5KyAgCAIAgCAIAgCAIAgCAIAgCAIAgCAIAgGBtJuIHnNmlWzZq062bOxdHW59sttRuKtENXddWp8tpzy0qeA4Y7J04QWMnYpqioqTW5PAJaaD2AIAgCAIBFukXdw3toVQfa0zrp+JAIKe8fPEhOPUim6vricGs6+klW4DPb2HxnNvq6llcnIur6llcmymAxCAIAgCAIAgCAIAgCAIAgCAIAgCAIAgFFWoFGTJwg5vCJRi5PCKt19iPf3S0h7Oc1G/BTB4+/sE6lVfEUdKmrLUUfR1GkFUKowqgAAdgHACbTrFcAQBAEAQBAEA5n0j7gGqWubMDrME1KQH9p+dPzd47ZTOvO6Mt1GfxROVULkodLA8Dgg8CPDB+kw20KW65OZZSpbrkz6dQEZBmGUXF4ZklFxeGVSJEQBAEAQBAEAQBAEAQBAEAQBAEAsV7kL4nu/rLq6ZT/QthU5DY+yq97WFOipY9p+6g/Ex7BOhVUltE3VVflid63Q3Yp2NHq09Z2walTGC7fyA7BNkY9KOnXWoLBvZIsEAQBAEAQBAEAQCKb3biW97l/7OtjhUQDj4Ov3vrISgpFNlMZ79zkO8G515ZEl0LUxyq0wWX92OK++Zp1dmjDZRJcrKNRSvz94Z8RMk9MvymSVC/KZdO4U8j8ZmlTOPKKJVyXYuysrEAQBAEAQBAEAQBAEA8ZgOc9Sb4PUm+DHqXijlx8pdHTzfOxbGiT5Mfr6lQhUBJPJVBJPuHEzVDTxj8zRCmK+ZNt1+i6vWw94TRp/h4daw8uSe/j4TXGpvk216ZveWx1zY2x6NrTFO3QIo+LHvY8yZeklwbYwUVhGfPSQgCAIAgCAIAgCAIAgHjDPA8oBFtu9H1jc5Y0+qc/fpHTnzX2T8JB1plM6ISIHtfokuE421RKo/C/qN8eR+UqdT7GeWmkvhIbtLY91auErUnRjnAGG1Y5kaCcyqVOeUZ5UPvExBeODg8+4jBlD00GUOiBdXaHePnK3pfDIPT+GVi/XuMg9LLyR+7yKhep4/CR+7TI+xM99MTv+Rj7vZ4HszHpqd5+Bj7vZ4HsTPDfL4/Ce/dpnvsSKDfjsBklpX3Z6tO/Jba/PYBJrSruya067sUXrVDimGY9yKT9JbHTwXYsjTHssm82duFtCvgigUH4qrBB8CdXyl8an2RojRN8ImWx+iFBg3dYt+WkNI8tR4/KWqryaI6VfmZPtjbvW1qMW9JU/NjLHzY8TLVFLg0RrjHhG0npMQBAEAQBAEAQBAEAQBAEAQDUba3ltrX+1qDX2U19Zz+0cvM4Euo09l0umtZKrr4Ux6pvBAdtdIdasum2U0FI4ltJqeQxlV8+J8p29J6Ln8V/0X+2cfU+rr4afqzZ9EtmrpWun1tWZ9DGpxKBQG0qxJJzrBJ5Z4dk5ev2ucVHpS4X/AHk6Wi3qUnLqb7/94Jpe7Ht6v9tRpP8AqpqfqJhaTNLhF8o0d10d7Of/AKcL+h3X5A4kfbiVuit9jWV+iexPstWX94P1E89qJH7tAwqnQ/b/AHbiqPcp/lPPaRF6WPk550l7vDZlSiqMaq1Uc5YAEFSBjh4MJF1Eo6JPuRJL/Izj5ytxwzZX6TGUU+pnpvT3CMFq9Iq7yZSbtvD4Rgtj6Xp1zl/uZ+4ytcbStKTnUjV11KcYKrlyCO0YWXRijJKiqOcRPqa3tUQYpoqjuVQPpLStJIvQeiAIAgCAIAgCAIAgCAIAgCAIAgHOelfaFei1Hq69RKbpUDJTOkkrpIYOvrcdWMZ7p0PToUynJ3LKSb+hh18rYwSqeG2l9TSWO6YWn1lfW7kZNFDj1jyBfmx7yTic7Ueu3Sk4afEIdsLc10ekVRSld+OXfPH0M+vsC16s4pKj6NWDVcYHfqB9YeIExR9Q1sJJ+5L6v/Zrei0sljoj9Ebfo/peitUoFmK1ahYBvapVdC6qZ4DIKoGBwDz75qWrsusfu/F/kp+7wqgvb+EncsIiAW7i4RF1VGVV72IA+JgFmy2hSrauqqK+kgNpOcZ4jI7J4mnwGsHJ/wCIuh9laP3VKi/Fc/6YZZWcat/ZlEuTq6d/gRckS4GDx8Es6E7fXtaiT9ynWb/Bp/1zQjjzex9LyRSIAgCAIAgCAIAgCAIAgCAIAgCAIBz/AKQdhNc3FNm63RTVdPVjUpPWBnFQBWIOETB85XO66tNQW0lhko1Vzac+U8outdJUpMyanXDKQgw+eKlcHBVh3GcbpcZYex0sprKNSmzaC2y2j1QKYLEhiFqHUMY9Y4UcuCgA4E33eoW2y6+lZ2ey22+Rnjp4x7nuw7YBSRUJ6oKKdTVlzpLMHcglSc1GXA4acDHGQv1dllim1+L+T2FMVFrOx0CntEJRpvcstNiq6gTj1iPZVeZOeznN8pqMeqTwvmY8Gq2jtG7qIxtBTpHB0dchYuezUoYaB8T5T5nVfaiiu1Qrj1Lu/wCPJbGltbkKTbRNJq9SjVrXNJ1pVeswBRqsyoVUngFywPqD2SD2zq/j1EfcT/A1lfoWxlCGyW5u6dU0NoW9Rcn0jNvVH6VerTf3EOPJ/CS0U93E91MeJGq/iFT/AIKge64HzVp0GZ6+Thdty98onydTTfAXZEvPH5HyhckZ/Cyf/wAP9LO0Kjfht2+bL/SaEcizg+hZIpEAQBAEAQBAEAQBAEAQBAEAQDQ79XDJY1+rYq7KqKw4aTUZUBz2e1IyeE2epZZotoXXUU+DVhqZU+ybjl/VGNRwOJHHxE5dNtrliL+pushWlloiO7hYbRpBRW9Hr27aajgJUFRPX4uhGo4zzGePHlOR6hqnTTKdFjU4y3WW+duGRlDLWVs0TmvsYsxbrW1H72lQx7tRTSH/AHAzlr7T3ySVlcZfVf7PFX0/CyM7a2Xe0xqbqrhc8WKlWVc/eVcE4H3gT5Tbp/XKbJYa6fl/D/lfuWb9zWXV7XGkLrpnOmktAYDOxC9dTqMWFXRnip906UdZGUfdqkk47vq5x4a7Z8iSW8Zf2JXsfaNJaIq3Aw6sUaqyPliCAGOoFl1ZHA9vCfKa77zqr+lScs7pZXfsu23yI4jDg3lF6tUfY0yB2PWBQeYQ+ufgPObdJ9mNTY83PoX1f8FcrkuDX7d2StvZXZd9dWuUY8AoNQaEprTQcvZXmSfGfa6bS16Sj2oZws8lGXKWSmx0vtCih49XSq1R5kikp+DPKdDHmRo1T4RoP4hG/wCBojvuB/ladBlFfJwq25e+UT5OnpvgLsiaCmpyPlPVyQs+BnSP4ef/AFlx/wDAv+eXo5FnB32SKhAEAQBAEAQBAEAQBAEAQBAEAxNq7PS4ovRqjKOpBwcEdxB7CDgjygEEui9ShWQcatGpp7g70WVwR+rA8iZyXFU3Lwb8+5Wb633XtqvV16D1qYILp1dTgOs4thWBxnPLs8Jpt9O0tzbnBPqxnnfBk92eFHPBmjd3HK5uf79M/I08TK/QvT3/APJfV/yPdn5NfTuGS6e1Z+sxRSoGIAYBmZCrhQB90EEAds+U9f8ASadF0Tp2UsrH6eC+qxy2ZcrbKostNSg003R0A4aWQ6gRjxnBjqbYylJPeSafzTLcIubSK9VULeyEYnwABOZ5p3KNsXDnKx9Q+C/Ru7h7ClUooGrvRpNpYgcWVSx44GRk8CRP2B5xtyYFjO5FtnuAT6Rr9IDsH6063JB9oaRpC92nhicy+N0pYe/6cG2p1pZRl2Gal3Re3ViyZWpUwRTFFuLIzHgzZUEAcQe4E5t0kLIvfZENRKDXzIx/EXX+xtE7TVdseAXH+qbmUVnGbf2ZRPk6unX4C5IlxTU5Hynq5IWfCzon8PlXF/WX8Vv9HH9ZejkWcH0DJFQgCAIAgCAIAgCAIAgCAIAgCAYW2ripToVXoJ1lRUYog+8wHAQCE2VWlSDGpUxUqN1lQ1fsyXIALaGxpHqgYHdOPd7kpZkjo19Cjsz2zrOLigtk76A2uqFcNQ6kkh86iRTOSGGnBODNWllY3vwUXqC45KbzblzXrVDRI6lXZUyXRWCnGoMhBfPE55cpxPVvUpRtdcJtJf04z9Tnz1lVW3LLey7C3uK1VyrU7tNIqYrVGDqclHGWyVOGxyIwRPndZrNUox659cHw2lleV+v/AIbdNZC6PVHYlVClpXALHH4mLH4niffONKXU8mk123qBrdVbDgK9TFQ91JAalQfuC6P3zufZzSq/WKUuILP79v77ld0sRJcigAAcABgDuE/SDGMQD0CAfP8A/EHfar6hSH/Lt8nzqOf5IvxkWW18HOqY4DylD5OvWsQSKp4TBEHjWVglvQjd9Xtakp/5lOqnv06x/kmhHHmtj6WkikQBAEAQBAEAQBAEAQBAEAQBAEA0+8m16dugZ1FSozBaVLK6nY92eQHMnsAlV10Ka3ZN7IjOahHqZGL24q3IHpOlUzkUaZJTw6xjjrPLAHhPj9f67ZcuildK893/AAcu7WSntHZFQnz5iNdZXtMbSpqrDU1vVVwOzDI6Bj2H+0IHnNVlFj0MptbKSx+6af8Ao7PpOV1Z4MneXevqlY22h+qZDWLHgFLLlVA5kqTx5Dxlek9LcpJXJx6k+n6bP9P8nQu1UYTjBbtmVvCqVKtuAxD0y1QaWKsoKFAcqcjOo+eDI+n3W6ZTsg8Zws/vn/v1KPUruitYe7ZetNrXVMY6xao7OtT1ve6EZ+E+jp+0k0sWQT+aeP5ObDXv8yNlufvR6b6QugKaFUU2ZH1o50hjpOAeGcEd8+n013vVRsw1nszoVz64qWMEjl5M+UekHanpW0rmqDles0L+lPUH0Mg2aa45wjVSg6wgCAZW6m0PRr+2rdiV0J/STpb/AAsZdFnLtjhtH1wpzxEsMh7AEAQBAEAQBAEAQBAEAQBAEAQDie33q0rqtSpViaiONdZgGZtQ1imUI7Aw45x3AdnC1mijZc5WvqT4Xj9//CENCrpOU3sa6hvpcU65o1hRqAKG1Amk2Dnhgkhjw7Mc5hs9CpnHqrk1+u6/0YNfpa9PjGXn5ZJDS24l2BQt3KXFQqoXhrUMQGqJzDaVyc+ExaX0e1amMbI5jndrj9/Bm09XuSWN0dOttj0EprSWkmhcEAqD634jnm3jz4z7dRSWFwdtbGt3v2AlzSGSiNTzhnHqFCMNTqcR6hB9xAPZKdTp4319D28Pun5RCcFNYOe7UrPaVBSoG1YsNVQqz1Co5LqORkkDgCeAE+fu9Gr2dljl4SSX8lcPT3dLM5NjZuy73aHsVCtHOGqFdNPxCBcGoffjvPZNek9Iog+rp+u7/j+xd9009PCy/mdL3Z3epWVLqqOTk5ZjjLNgDOAABwHITtRiorCJSk28s13SVvALLZ9aoDioylKX63GAR5cT7p6z2Kyz5btV457pVN7HQ00cyz4MmVm0QBAMa6Tt75ZB9jFqY4fUfTnRVvEL3Z9JmINWkOrqjPHUvAN+5cH3mWo58lhkwnpEQBAEAQBAEAQBAEAQBAEAQBAI7vXulRvFLYFOuB6ldR6ykcg2PbXvBkZQUlhkoycXlHIeuFOsCQjVaLnSSuqnVA4MEYjDowyOGceYnOjNVTeGmlzv/nwbG42x32Z07Y23aKm2PoYotcnChFHWLwLHrE0hgvDieI4jvnuk9Up1N06YJ5j37fVGSUHFZZJds7Up21F61ckU0GSQCT3AADxM6aTbwitvCyzne1ukG0vVahodURkqVHqrgBKbq+EVSTUZiAABnnM3qld9dTrhBynP8KS8vu3wkvOSNV1cvxZ2Rrf9pWt9dpRoWik1G+1qsdJVAD67IjDVyA4nt7eU4+l+zmu0sF79+F/THd/3WETr10LW1Wn+vY6fs20oWdIUw6ogJI1MFAz2KOSr4Cdyqv24KGW8d3uz1vJsKFdXGpGDKe1SCPiJYeHzj0yb2i9u+qotmhb5UY5PU5O/jjGB5HvkWy6CwiDpVAGOcqcW2boWwhHCHpPhHQPvXyK0rA+E8cWiyF8ZPD2LhkS9vBjVawIxiWKODFZepLGCSdHW+D7NuQ/FqD+rWQdo7HX8y/MZEmjJJZR9PbL2jSuKSVqDh6bjKsO0fyPhJlDWDKgCAIAgCAIAgCAIAgCAIAgCADAITvvs4Wlq9zYoVqUyh0glqYQuOsJok6caSx9UAjnMd3pOk1b6bY4z+ZbP6/yJWzhFuO+OxzfeTej0tKWaRp16bcKyVCBoI9ZABx4kLwPDgDmW+j/ZW707WOasUqmuGt34+W3k5+o9UhZThJqX+Cdbh7eqXdk9rUz6QtFwlaoutKuPV1EH2ipZAQefeeON2pp9qxxzk06e33YKWMHPtk7m3jr66Ck+TqWqK2oHPEjRSKkH8pnQr9RrhBRUX9TDZ6fOcnJyX0NqnR1XBzkk/wDt2z/5qjIflK36im94IsWgaW02SbdPc56FcV6/XVmVWCIyKiqWGCzF6hzwyOHeZlv1Cs2UUl8jTTQ693Jv9S1v8lxs/Z11Utl0vc3GX6rOm3Rk0kpwHE6BlsD1nJmVmqCTZyHdncK+vcGhR00/+5VJRPMEjLe4GRwWuSR1HYXQdQUA3ld6rdq0/UTyzxY/KSwQdnglNLor2SFx6KD4tUqE/HVGER65HHOl3c6ls64pejahSqqxAYk6WUjKhjxPAg8Z40WQlkhgqgrjtxKunDN6tUoNd8Ev6Itj2l3ePQvKesNRYp6zLhlIzgqRxwflLUYZtpbE+2/0HUG42VZqR/DV9dPj7Q+c9wQVj7kz6Od1W2dadQ9QVHLs7FQQoJ7FB444QiMnlkpnpEQBAEAQBAEAQBAEAQBAEAQDHvroU0LHPhhSePZnA4CAc+fborUWW5vLmg7qQ6rarpXPAhDobI8c58oBFrfYNlTIHWVrjuApm3pAdnWOctj9IzN8/UbXHpjhfoYo6CpS6nv+pPthbTsrcZ1guVVfUpMqIi5xTpr91QST3knJmDk2m4Xeu2PJm/8Arb+kAvpvBRPLrD/4qn/5gGXb3yucKH99Nh9RAMkjPOAAMcoB7AEA1+29iW93TNK6pLUTsDDip/Ep5qfEQep4OMb1dClZCX2fUFROP2VQ6XXwD8m9+DI4LFZ5LvRN0fXtC+W5uqZopSD4DMCzsylcAKTw4k+6EhOSxhHcpIqEAQBAEAQBAEAQBAEA/9k="/>
          <p:cNvSpPr>
            <a:spLocks noGrp="1" noChangeAspect="1" noChangeArrowheads="1"/>
          </p:cNvSpPr>
          <p:nvPr>
            <p:ph type="pic"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752600"/>
            <a:ext cx="419205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5" descr="data:image/jpeg;base64,/9j/4AAQSkZJRgABAQAAAQABAAD/2wCEAAkGBxMTEhQUEBQVFhQXFBUbFxYVExgYGBUXGRgXFhkUFRUYHCggGB0lGxQWIjEiJSorLi4vFx8zODMtOCgtLisBCgoKDg0OGxAQGywkICQsLCwsLCwsLDQsLSwsLCwsLCwsLCwuLCwvLCwsLCwsLCwsLCwsLCwsLCwsLCwsLCwsLP/AABEIANgA6QMBEQACEQEDEQH/xAAcAAEAAQUBAQAAAAAAAAAAAAAABgIDBAUHAQj/xABFEAACAQMBBAYHBgMFBwUAAAABAgADBBESBQYhMQcTQVFhcRQiMoGRobEjQlJicoIIwdEzkqKywhUWJENEU4M0Y3OT0v/EABsBAQADAQEBAQAAAAAAAAAAAAACAwQFAQYH/8QAMREAAgIBAwMCAwcFAQEAAAAAAAECAxEEITESQVEFEzJhkQYUIkJxgdFSobHB8OFD/9oADAMBAAIRAxEAPwDuMAQBAEAQBAEAQBAEAQDRbZ3wsrbIq101D7iHU/vVeXvkXNIrlbCPLIVtPpgUZFtblvzVX0j+6oJ+Ylbu8FEtV/SiMXvSbtCp7LpTH5KY+rZkHbIqeomzT195L+p7VxXOe52Uf4cSp3LvIple+8jBdq7cWaof1OT9TIO+Hkr96Pktm2qePxkffh5I+9DyVKtZfZLjyYj6Ge+/Dye+9HyZlDbd7T9ivcD/AMjEfAkiTVy7SLI3+Jf3NtZ9Iu0afOtr8KiA/TBlqtfktjqJ+SRbN6YKg4XNurD8VJyp/utkfOTV3ktWqfdEz2P0hWFfA60U2P3avqce7UeHzlisiy+N8H3JSjAjIIIPaJMuPYAgCAIAgCAIAgCAIAgCAIAgCAIBF969+bayyrHrK2OFJOY/WeS/WQlNRKrLow/U5Lt/fy9uyV1mnTPKnSyOH5m5mZ52vvsYrL5Pl4RoKdix58PrMktTFcbmOV8VwZKWajx85RLUTfyKXdJl5UA5ASlyb5ZW5N8lU8IiAIAgCAeEZ5z1Nrg9TwWXtVPZjylkb5ruWK2a7mPUsPwnPnNEdUvzItjqF3RnbF3kvLIjqajBfwN6yH9p/liaoW5+Fmqu5r4WdU3U6TaFxindAUKp4A5+zY+DH2fI/GaI2J8m6vUKW0tieA90tNB7AEAQBAEAQBAEAQDW7V29bWwzcVkTwJ4nyUcTPHJLkjKcY8shu0ulu1XhQp1KviRoX/Fx+Urdq7FD1UexGb/pau2z1VOlTHiC5+ZA+Ug7WVPUyfCNJcb/AG0n/wCpYeCJTX6LmQdj8lTvn5MN95L9udzXP7yPpIO5f1EPff8AUYFO2ZyWcnickk5JMos1CXG7KJ3pcbszadILyExSnKXJklJy5K5EiIAgCAIAgCAIAgCAIB4yg8+M9Ta3R6m1wYNxZdq/D+k116ntI0wv7SJduL0gVLVhSuiz2/IE8WpeI7Svh8JvhZjng6FN7js+DttvXV1V0IZWAKkHIIPIiaToJ5LkAQBAEAQBANBvPvfbWQ+2bL9lJMFz7vujxMjKaiV2Wxhyco3h6Sru4JWieopnsQ+uR4vzHuxKJWtmOeolLjYinozudTk5PMsSSfjxmSeogvmY5XRXzL6WKjnkyiWpk+Ch3yfBeWgo5ASl2TfLK3ZJ8suYkCIg8EAQBAEAQBAEAQBAEAQBAEAQBAMW8ts8Rz+s00XdL6XwX1W42fBOuiHekpU9DqklH40iT7LcynkeY8R4zqVS7HW01mH0s7BLzaIAgCAIBzbpA6ROpLW9kQavJ6vMUz+Fe9vpKp2Y2Rluvx+GJydaT1WLuxJY5LMclj35POYbb1H5s5tlyj82ZtKiF5D3zDOyU+TJKcpclyQICAIAgCAIAgCAIAgCAIAgCAIAgCAIAgCAIBrajtSqh6ZwysGU9xByPmJ0qJ5gmb6ZtxT8H01s66FWlTqDk6K3xAP850U8naTysmRPT0QBAIL0pb1m1oijROK9UHiOaJyLeBPIe/uldksLBnvt6Vhcs4xZ22r1m5fWc2+7p/CuTk229Oy5NjMJkEHggCAIAgCAIAgCAIAgCAIAgCAIAgCAIAgCAIBrtpH1h5TdpfhZr0/ws+iNzhixtgefUp9J1I8I7lfwo3MkTEAQD5y3z2kbq/rPnK6yieCIdI+hPvmO2eMyOVfZluRbVcDAnIbbeWctvLyezw8EAQBAEAQBAEAQBAEAQBAEAQBAEAQBAEAQBAEAxLu1LHI+E003qCwzRVaorDL+ytu3doc0KroPwk6kPmp4TbC1P4WbK7n+VnTN1elOnVK070Ck54dYuerJ/N2p9Jpjau5sr1Ke0joyOCAVIIPIjiCO8GWmoqgHy7Qz1vrc9TZ8+OZzb/gZxLvgZspzTAIAgCAIAgCAIAgCAIAgCAIAgCAIAgCAIAgCAIAgCAeEd8J44PeDDuLLtX4f0murUdpGiu/tImPRlvm1vUW2uGJoOcIT/wApieH7SezszOjXPGx0qLcPpfB2vM0G8+d9+9lm1v6q4wrP1ifpc5+uR7pjthyjl314k15MZGyAR2zkSi4vDOU1h4ZVPDwQBAEAQBAEAQBAEAQBAEAQBAEAQBAEAQBAEAQBAEAQDWX64bh3Z9/fOhp23Dc20tuBKf8AfS972mvrZt96Z0rpI3U9NoaqY+3pAlPzjmaZ88cPGW2Q6kab6utbcnDresUJVwRxwQRgqfEHlOfdT17rk5NtXVuuTYA55TA1jZmNrB7PDwQBAEAQBAEAQBAEAQBAEAQBAEAQBAEAQBAEAQBALdesFHH4SyutzexOEHJ7FzdbYj310tNQdOc1G7FQc+PjyHnOnVXjEUdKmrLUUd7/AN3bb/tL8Js6UdLoibWekyCb/dH63ea1vhLjHEclq4/F3N4/GVzrzujPdR1brk45cUa1u5p1kZGB4qwx7x/UTFbSpc8nNsqztLkyKNyreB7jMM6ZRMk6pRL0qKhAEAQBAEAQBAEAQBAEAQBAEAQBAEAQBAEAoq1QoyZOEHN4ROMHJ4RhVb4/dGPEzVDTJfEaI0JfEb7djca6vWDFTTpZ41XGMj8ini30m2Ffjg210Sl8kds3b3eo2VIU6A8Wc8Wc97H+XZNEYqK2N8K1BYRtpImIAgGq2/u9b3iaLimG7mHB1PerDiJGUU+SE64zWGcS3+3S/wBn1UCOXp1AxUkYIwRlSRz5iZ5w6TDdV0M1tu+VB8JybY9M2jk2LEmi5KyAgCAIAgCAIAgCAIAgCAIAgCAIAgCAIAgGBtJuIHnNmlWzZq062bOxdHW59sttRuKtENXddWp8tpzy0qeA4Y7J04QWMnYpqioqTW5PAJaaD2AIAgCAIBFukXdw3toVQfa0zrp+JAIKe8fPEhOPUim6vricGs6+klW4DPb2HxnNvq6llcnIur6llcmymAxCAIAgCAIAgCAIAgCAIAgCAIAgCAIAgFFWoFGTJwg5vCJRi5PCKt19iPf3S0h7Oc1G/BTB4+/sE6lVfEUdKmrLUUfR1GkFUKowqgAAdgHACbTrFcAQBAEAQBAEA5n0j7gGqWubMDrME1KQH9p+dPzd47ZTOvO6Mt1GfxROVULkodLA8Dgg8CPDB+kw20KW65OZZSpbrkz6dQEZBmGUXF4ZklFxeGVSJEQBAEAQBAEAQBAEAQBAEAQBAEAsV7kL4nu/rLq6ZT/QthU5DY+yq97WFOipY9p+6g/Ex7BOhVUltE3VVflid63Q3Yp2NHq09Z2walTGC7fyA7BNkY9KOnXWoLBvZIsEAQBAEAQBAEAQCKb3biW97l/7OtjhUQDj4Ov3vrISgpFNlMZ79zkO8G515ZEl0LUxyq0wWX92OK++Zp1dmjDZRJcrKNRSvz94Z8RMk9MvymSVC/KZdO4U8j8ZmlTOPKKJVyXYuysrEAQBAEAQBAEAQBAEA8ZgOc9Sb4PUm+DHqXijlx8pdHTzfOxbGiT5Mfr6lQhUBJPJVBJPuHEzVDTxj8zRCmK+ZNt1+i6vWw94TRp/h4daw8uSe/j4TXGpvk216ZveWx1zY2x6NrTFO3QIo+LHvY8yZeklwbYwUVhGfPSQgCAIAgCAIAgCAIAgHjDPA8oBFtu9H1jc5Y0+qc/fpHTnzX2T8JB1plM6ISIHtfokuE421RKo/C/qN8eR+UqdT7GeWmkvhIbtLY91auErUnRjnAGG1Y5kaCcyqVOeUZ5UPvExBeODg8+4jBlD00GUOiBdXaHePnK3pfDIPT+GVi/XuMg9LLyR+7yKhep4/CR+7TI+xM99MTv+Rj7vZ4HszHpqd5+Bj7vZ4HsTPDfL4/Ce/dpnvsSKDfjsBklpX3Z6tO/Jba/PYBJrSruya067sUXrVDimGY9yKT9JbHTwXYsjTHssm82duFtCvgigUH4qrBB8CdXyl8an2RojRN8ImWx+iFBg3dYt+WkNI8tR4/KWqryaI6VfmZPtjbvW1qMW9JU/NjLHzY8TLVFLg0RrjHhG0npMQBAEAQBAEAQBAEAQBAEAQDUba3ltrX+1qDX2U19Zz+0cvM4Euo09l0umtZKrr4Ux6pvBAdtdIdasum2U0FI4ltJqeQxlV8+J8p29J6Ln8V/0X+2cfU+rr4afqzZ9EtmrpWun1tWZ9DGpxKBQG0qxJJzrBJ5Z4dk5ev2ucVHpS4X/AHk6Wi3qUnLqb7/94Jpe7Ht6v9tRpP8AqpqfqJhaTNLhF8o0d10d7Of/AKcL+h3X5A4kfbiVuit9jWV+iexPstWX94P1E89qJH7tAwqnQ/b/AHbiqPcp/lPPaRF6WPk550l7vDZlSiqMaq1Uc5YAEFSBjh4MJF1Eo6JPuRJL/Izj5ytxwzZX6TGUU+pnpvT3CMFq9Iq7yZSbtvD4Rgtj6Xp1zl/uZ+4ytcbStKTnUjV11KcYKrlyCO0YWXRijJKiqOcRPqa3tUQYpoqjuVQPpLStJIvQeiAIAgCAIAgCAIAgCAIAgCAIAgHOelfaFei1Hq69RKbpUDJTOkkrpIYOvrcdWMZ7p0PToUynJ3LKSb+hh18rYwSqeG2l9TSWO6YWn1lfW7kZNFDj1jyBfmx7yTic7Ueu3Sk4afEIdsLc10ekVRSld+OXfPH0M+vsC16s4pKj6NWDVcYHfqB9YeIExR9Q1sJJ+5L6v/Zrei0sljoj9Ebfo/peitUoFmK1ahYBvapVdC6qZ4DIKoGBwDz75qWrsusfu/F/kp+7wqgvb+EncsIiAW7i4RF1VGVV72IA+JgFmy2hSrauqqK+kgNpOcZ4jI7J4mnwGsHJ/wCIuh9laP3VKi/Fc/6YZZWcat/ZlEuTq6d/gRckS4GDx8Es6E7fXtaiT9ynWb/Bp/1zQjjzex9LyRSIAgCAIAgCAIAgCAIAgCAIAgCAIBz/AKQdhNc3FNm63RTVdPVjUpPWBnFQBWIOETB85XO66tNQW0lhko1Vzac+U8outdJUpMyanXDKQgw+eKlcHBVh3GcbpcZYex0sprKNSmzaC2y2j1QKYLEhiFqHUMY9Y4UcuCgA4E33eoW2y6+lZ2ey22+Rnjp4x7nuw7YBSRUJ6oKKdTVlzpLMHcglSc1GXA4acDHGQv1dllim1+L+T2FMVFrOx0CntEJRpvcstNiq6gTj1iPZVeZOeznN8pqMeqTwvmY8Gq2jtG7qIxtBTpHB0dchYuezUoYaB8T5T5nVfaiiu1Qrj1Lu/wCPJbGltbkKTbRNJq9SjVrXNJ1pVeswBRqsyoVUngFywPqD2SD2zq/j1EfcT/A1lfoWxlCGyW5u6dU0NoW9Rcn0jNvVH6VerTf3EOPJ/CS0U93E91MeJGq/iFT/AIKge64HzVp0GZ6+Thdty98onydTTfAXZEvPH5HyhckZ/Cyf/wAP9LO0Kjfht2+bL/SaEcizg+hZIpEAQBAEAQBAEAQBAEAQBAEAQDQ79XDJY1+rYq7KqKw4aTUZUBz2e1IyeE2epZZotoXXUU+DVhqZU+ybjl/VGNRwOJHHxE5dNtrliL+pushWlloiO7hYbRpBRW9Hr27aajgJUFRPX4uhGo4zzGePHlOR6hqnTTKdFjU4y3WW+duGRlDLWVs0TmvsYsxbrW1H72lQx7tRTSH/AHAzlr7T3ySVlcZfVf7PFX0/CyM7a2Xe0xqbqrhc8WKlWVc/eVcE4H3gT5Tbp/XKbJYa6fl/D/lfuWb9zWXV7XGkLrpnOmktAYDOxC9dTqMWFXRnip906UdZGUfdqkk47vq5x4a7Z8iSW8Zf2JXsfaNJaIq3Aw6sUaqyPliCAGOoFl1ZHA9vCfKa77zqr+lScs7pZXfsu23yI4jDg3lF6tUfY0yB2PWBQeYQ+ufgPObdJ9mNTY83PoX1f8FcrkuDX7d2StvZXZd9dWuUY8AoNQaEprTQcvZXmSfGfa6bS16Sj2oZws8lGXKWSmx0vtCih49XSq1R5kikp+DPKdDHmRo1T4RoP4hG/wCBojvuB/ladBlFfJwq25e+UT5OnpvgLsiaCmpyPlPVyQs+BnSP4ef/AFlx/wDAv+eXo5FnB32SKhAEAQBAEAQBAEAQBAEAQBAEAxNq7PS4ovRqjKOpBwcEdxB7CDgjygEEui9ShWQcatGpp7g70WVwR+rA8iZyXFU3Lwb8+5Wb633XtqvV16D1qYILp1dTgOs4thWBxnPLs8Jpt9O0tzbnBPqxnnfBk92eFHPBmjd3HK5uf79M/I08TK/QvT3/APJfV/yPdn5NfTuGS6e1Z+sxRSoGIAYBmZCrhQB90EEAds+U9f8ASadF0Tp2UsrH6eC+qxy2ZcrbKostNSg003R0A4aWQ6gRjxnBjqbYylJPeSafzTLcIubSK9VULeyEYnwABOZ5p3KNsXDnKx9Q+C/Ru7h7ClUooGrvRpNpYgcWVSx44GRk8CRP2B5xtyYFjO5FtnuAT6Rr9IDsH6063JB9oaRpC92nhicy+N0pYe/6cG2p1pZRl2Gal3Re3ViyZWpUwRTFFuLIzHgzZUEAcQe4E5t0kLIvfZENRKDXzIx/EXX+xtE7TVdseAXH+qbmUVnGbf2ZRPk6unX4C5IlxTU5Hynq5IWfCzon8PlXF/WX8Vv9HH9ZejkWcH0DJFQgCAIAgCAIAgCAIAgCAIAgCAYW2ripToVXoJ1lRUYog+8wHAQCE2VWlSDGpUxUqN1lQ1fsyXIALaGxpHqgYHdOPd7kpZkjo19Cjsz2zrOLigtk76A2uqFcNQ6kkh86iRTOSGGnBODNWllY3vwUXqC45KbzblzXrVDRI6lXZUyXRWCnGoMhBfPE55cpxPVvUpRtdcJtJf04z9Tnz1lVW3LLey7C3uK1VyrU7tNIqYrVGDqclHGWyVOGxyIwRPndZrNUox659cHw2lleV+v/AIbdNZC6PVHYlVClpXALHH4mLH4niffONKXU8mk123qBrdVbDgK9TFQ91JAalQfuC6P3zufZzSq/WKUuILP79v77ld0sRJcigAAcABgDuE/SDGMQD0CAfP8A/EHfar6hSH/Lt8nzqOf5IvxkWW18HOqY4DylD5OvWsQSKp4TBEHjWVglvQjd9Xtakp/5lOqnv06x/kmhHHmtj6WkikQBAEAQBAEAQBAEAQBAEAQBAEA0+8m16dugZ1FSozBaVLK6nY92eQHMnsAlV10Ka3ZN7IjOahHqZGL24q3IHpOlUzkUaZJTw6xjjrPLAHhPj9f67ZcuildK893/AAcu7WSntHZFQnz5iNdZXtMbSpqrDU1vVVwOzDI6Bj2H+0IHnNVlFj0MptbKSx+6af8Ao7PpOV1Z4MneXevqlY22h+qZDWLHgFLLlVA5kqTx5Dxlek9LcpJXJx6k+n6bP9P8nQu1UYTjBbtmVvCqVKtuAxD0y1QaWKsoKFAcqcjOo+eDI+n3W6ZTsg8Zws/vn/v1KPUruitYe7ZetNrXVMY6xao7OtT1ve6EZ+E+jp+0k0sWQT+aeP5ObDXv8yNlufvR6b6QugKaFUU2ZH1o50hjpOAeGcEd8+n013vVRsw1nszoVz64qWMEjl5M+UekHanpW0rmqDles0L+lPUH0Mg2aa45wjVSg6wgCAZW6m0PRr+2rdiV0J/STpb/AAsZdFnLtjhtH1wpzxEsMh7AEAQBAEAQBAEAQBAEAQBAEAQDie33q0rqtSpViaiONdZgGZtQ1imUI7Aw45x3AdnC1mijZc5WvqT4Xj9//CENCrpOU3sa6hvpcU65o1hRqAKG1Amk2Dnhgkhjw7Mc5hs9CpnHqrk1+u6/0YNfpa9PjGXn5ZJDS24l2BQt3KXFQqoXhrUMQGqJzDaVyc+ExaX0e1amMbI5jndrj9/Bm09XuSWN0dOttj0EprSWkmhcEAqD634jnm3jz4z7dRSWFwdtbGt3v2AlzSGSiNTzhnHqFCMNTqcR6hB9xAPZKdTp4319D28Pun5RCcFNYOe7UrPaVBSoG1YsNVQqz1Co5LqORkkDgCeAE+fu9Gr2dljl4SSX8lcPT3dLM5NjZuy73aHsVCtHOGqFdNPxCBcGoffjvPZNek9Iog+rp+u7/j+xd9009PCy/mdL3Z3epWVLqqOTk5ZjjLNgDOAABwHITtRiorCJSk28s13SVvALLZ9aoDioylKX63GAR5cT7p6z2Kyz5btV457pVN7HQ00cyz4MmVm0QBAMa6Tt75ZB9jFqY4fUfTnRVvEL3Z9JmINWkOrqjPHUvAN+5cH3mWo58lhkwnpEQBAEAQBAEAQBAEAQBAEAQBAI7vXulRvFLYFOuB6ldR6ykcg2PbXvBkZQUlhkoycXlHIeuFOsCQjVaLnSSuqnVA4MEYjDowyOGceYnOjNVTeGmlzv/nwbG42x32Z07Y23aKm2PoYotcnChFHWLwLHrE0hgvDieI4jvnuk9Up1N06YJ5j37fVGSUHFZZJds7Up21F61ckU0GSQCT3AADxM6aTbwitvCyzne1ukG0vVahodURkqVHqrgBKbq+EVSTUZiAABnnM3qld9dTrhBynP8KS8vu3wkvOSNV1cvxZ2Rrf9pWt9dpRoWik1G+1qsdJVAD67IjDVyA4nt7eU4+l+zmu0sF79+F/THd/3WETr10LW1Wn+vY6fs20oWdIUw6ogJI1MFAz2KOSr4Cdyqv24KGW8d3uz1vJsKFdXGpGDKe1SCPiJYeHzj0yb2i9u+qotmhb5UY5PU5O/jjGB5HvkWy6CwiDpVAGOcqcW2boWwhHCHpPhHQPvXyK0rA+E8cWiyF8ZPD2LhkS9vBjVawIxiWKODFZepLGCSdHW+D7NuQ/FqD+rWQdo7HX8y/MZEmjJJZR9PbL2jSuKSVqDh6bjKsO0fyPhJlDWDKgCAIAgCAIAgCAIAgCAIAgCADAITvvs4Wlq9zYoVqUyh0glqYQuOsJok6caSx9UAjnMd3pOk1b6bY4z+ZbP6/yJWzhFuO+OxzfeTej0tKWaRp16bcKyVCBoI9ZABx4kLwPDgDmW+j/ZW707WOasUqmuGt34+W3k5+o9UhZThJqX+Cdbh7eqXdk9rUz6QtFwlaoutKuPV1EH2ipZAQefeeON2pp9qxxzk06e33YKWMHPtk7m3jr66Ck+TqWqK2oHPEjRSKkH8pnQr9RrhBRUX9TDZ6fOcnJyX0NqnR1XBzkk/wDt2z/5qjIflK36im94IsWgaW02SbdPc56FcV6/XVmVWCIyKiqWGCzF6hzwyOHeZlv1Cs2UUl8jTTQ693Jv9S1v8lxs/Z11Utl0vc3GX6rOm3Rk0kpwHE6BlsD1nJmVmqCTZyHdncK+vcGhR00/+5VJRPMEjLe4GRwWuSR1HYXQdQUA3ld6rdq0/UTyzxY/KSwQdnglNLor2SFx6KD4tUqE/HVGER65HHOl3c6ls64pejahSqqxAYk6WUjKhjxPAg8Z40WQlkhgqgrjtxKunDN6tUoNd8Ev6Itj2l3ePQvKesNRYp6zLhlIzgqRxwflLUYZtpbE+2/0HUG42VZqR/DV9dPj7Q+c9wQVj7kz6Od1W2dadQ9QVHLs7FQQoJ7FB444QiMnlkpnpEQBAEAQBAEAQBAEAQBAEAQDHvroU0LHPhhSePZnA4CAc+fborUWW5vLmg7qQ6rarpXPAhDobI8c58oBFrfYNlTIHWVrjuApm3pAdnWOctj9IzN8/UbXHpjhfoYo6CpS6nv+pPthbTsrcZ1guVVfUpMqIi5xTpr91QST3knJmDk2m4Xeu2PJm/8Arb+kAvpvBRPLrD/4qn/5gGXb3yucKH99Nh9RAMkjPOAAMcoB7AEA1+29iW93TNK6pLUTsDDip/Ep5qfEQep4OMb1dClZCX2fUFROP2VQ6XXwD8m9+DI4LFZ5LvRN0fXtC+W5uqZopSD4DMCzsylcAKTw4k+6EhOSxhHcpIqEAQBAEAQBAEAQBAEA/9k="/>
          <p:cNvSpPr>
            <a:spLocks noChangeAspect="1" noChangeArrowheads="1"/>
          </p:cNvSpPr>
          <p:nvPr/>
        </p:nvSpPr>
        <p:spPr bwMode="auto">
          <a:xfrm>
            <a:off x="1206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9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: </a:t>
            </a:r>
            <a:r>
              <a:rPr lang="ar-AE" sz="8000" dirty="0"/>
              <a:t>بَيْن</a:t>
            </a:r>
            <a:r>
              <a:rPr lang="ar-AE" dirty="0"/>
              <a:t>َ</a:t>
            </a:r>
            <a:endParaRPr lang="en-US" dirty="0"/>
          </a:p>
        </p:txBody>
      </p:sp>
      <p:sp>
        <p:nvSpPr>
          <p:cNvPr id="5" name="AutoShape 2" descr="data:image/jpeg;base64,/9j/4AAQSkZJRgABAQAAAQABAAD/2wCEAAkGBxQTEhUUEhQVFRUUGB0YGRcYGRkdHBwbFxkdGiAYGBkfHSggHBolHBwXITEiJSksLi4uHCQzODMsNyguLisBCgoKDQ0MDw0MDysZFBk3KywrKyssKysrKysrKysrKysrKyssKysrKysrLCsrKysrKysrKysrKysrKysrKysrK//AABEIALQA8AMBIgACEQEDEQH/xAAcAAACAgMBAQAAAAAAAAAAAAAABgQFAQMHAgj/xABCEAACAQMCBAQEBAMGBAUFAAABAgMABBESIQUGMUETIlFhBzJxgRQjQpFSobEWM2JygsEVJFOSCDRz0fBDg6Ky0v/EABUBAQEAAAAAAAAAAAAAAAAAAAAB/8QAFBEBAAAAAAAAAAAAAAAAAAAAAP/aAAwDAQACEQMRAD8A7jRRRQFFFFAUUUUBRRRQFFFFAUUUUGCap7jj8Ydo4leeRNmWIA6T6MxIVT7E5qu5uvZZCLK0J8aTBlcEgQwk4LkgghmwwUZBOD0AJF9wrh6QRJDGMIg0jYDp7AAfyoEzmbinFmVhFw2B4iCGV5tTspG+VXAH7ml+Lmm/tpBYGGXXKivBISbgxqchiejOo8uNeCNwSdjXT+JcXhg0+NIqathkgZx1O/Ydz2rnHAecopuLT3RytqYfAilYEKxibW5XPUb7/b1oHWPmaGFUW4M0eAAZZ42RSemWcDQpJ+lMINa3jDAggEN1BAII9CO4NUvBybeb8Kf7tlL25HZV+aE/5MqV9VOP07hf0UUUBRRRQFFFFAUUUUBRRRQFFFFAUUUUBRRRQFFFFAUUUUBRRRQFQuMcRW3glmf5YkZz76RnA9z0+9Taq+ZuHm4tZoVIDSIQuemrqM+2f60GjlzRiUdZlceO3rKyK2Ae6hWVR7Co3NvEJw0Fta4Wa5ZvzWGRFHGAXfT+pvMoAyBk+1QPhfO81q9zJkNcTySYPUAEIoP2UVp4rcXEnFA1rEkws4SkivIUBa5YHCtpYalWNSQR0agVZ/h14fEoZbpxdxTOY/zizyPlHfLdFUJpwNO29Z/sPccSuWedxBZxGVIEiONOlzGAI8ABsrqYnOc4poj4Pc3t34l8ht4rYAQxwzN5nkGXd5FCk4AVcYxua28OtX4dctFGlxcW9yGmAzrMMiYDDUzbq+oEb5BB652CB8KeY5H8bh9yP+YsTo1dnjB0hvXOw+oINXvOl2IDZyscKt0ik+glVo/2yy1zjjs8vC+JwcUljZUvi6zRkgmNRpAGQcF9ADYGR5WAz1rrfG+FRXlu8Mo1RyjqD9wyn1GxBoLJazVLy3duVME7Bp4MK7dPEU/JMB2DgHbJwwYZOKuhQFFFFAUUUUBRRRQFFFFAUUUUBRRRQYJozXieIMCp6EYP39602DNp0ybsuxP8Q7N7EiglVE4pq8J9BIYDIx7b1LrBFACs1gVmg8vIACScADJPsK9Zqu4pAZNEY+Vm85/wruR9yAPpmrACgyTS9zFx0xuLa2Aku5RlE7Rr08WX+FB6dW6Cs84cUlijSO2ANzct4UWeinGWkb/Cign9h3rbyzy3HZoQpZ5JDqlmfd5G/iY/0HQCgi3E8PCeHZJLJbRAD1dgMD7s39a1fDWBhYpNLvNdE3Eh/wAUm4H0VdKj2ApO+Ot1qhEKgkquogHvIdKLj6LKxJ6BcfqNP/I9ysnD7Rl6GCP+Sgf1FBeVis0UCt8SeBfjOHzRj51XxIz6PH5h++4+9evhtxVLjh1s6Pq0xqjeoZBgg++1MU8gVWZjgAEk+wGc1wj4NTSWt5FGCfBvoydPo8ahv3AYDPcH2oOu80kwhbxBk24PiAZy0DY1gAdSuA4HquNs1eQyhlDKQQQCD6gjIP7VhgDsdwe1UfJsfhwNb5yLaV4V/wAgOUBPqEZR9qBgoqBwgsE0tnKMy5PcA+U/dcVONBmioPB5y8eo/wAcg+yyMv8AtU6gKKi3V6EaNSCWkbSAPYFiT7ADrUmgzRRRQFFFFAUUUUBWMVmigKKKhcV4kkCq0hOGdYwB1LOwUf1z7AGgm1ilHjvNk0dv4ttbiYyPogBkC+JnYMowSc+Ygd1XJIzUWPjvEoIFkuLSSeTBLRwIgxnoCxlJIH+FST7UDxis1S8rcwpew+KqPGQdLI4wyt3U+4/+Yq5NAn+IX45pYeWCyyn1mkAYj/sUU4ClHnIPbSxcRiUOIUaOePUqlomIbUhbA1oy5wSMgmpXCecoLmLxbdJ5FPTETLn6FsD75xQK3P8AYnxJGaKZy7AIY43cafDCjVoBIwwI6Z8xO/au5N5lk4axt7uFo7d/zlYZPgaydQddIIiLAtn9Oe46M9pxzirs5HDlVekay3CLjHVnKq2WJ/SMYHc1UpyTxGdppLm7giNzgOscRfEYOfDDMwAU7A7HPtk0D/f8XhhQSSSIqsQFOfmLdAoG7E9sZqNZcxwySCLzxyMCypKjRswHUqGAzjIzjpmlTk8fg1SGZhLbrM8VvM6gNG6sU0N2VWOoKRjGNJ6ir3mKTwVjit0Vp5pfyy5LCMn5piCc+UE+UEZ6bDNBWfEPiYlA4bFKkc92NJZ86UUgkKcfqkwQo74Y74xWrkHk+W38KS6WMSW8RiiRGLAa21SSs2B5mwoAAwoXvnap4h8MTJcXXh3ciGdIyxcCQSHzAtIpI8wYAqVI05wNq9JydxhBoe/F1BpKtEWaFmGMaTKEdht3zn3oNn9vll4pCtu8ksXhTI8MYD5ZXASTbYZwcMSABjJ3p35csHijZpceLNI0r6TkAvjCg/qCqFXON8VRcO4jb2CiN7J7JdhrVA8ZxvvLHk4G+7gUy8L4xBcLqt5o5R6owP74ORQTsVmvDuB1IH1rRcX0aaNTqPEbQuT8zEEhR77GgkqoHTas1FN4nieEWAcrqCnYkDqV9QMjOOmR0qSKCILTM3inBKpoT/CGOW/fSn/aKmUVhqDNFVtxPMzaIl0gfNK4/lGn6j7nAHvVhEuAASSQMZPU+5oPVFFFAVGnsUchiCGHcEg/Q4O49jUmigwoozWaqOabxYbWZ3dowqHLqN1yMahscYznJG1BA47xecyLBZhGZgweXdxCwxp1oMA5BPVs7dN68/2VM8arxKUXWk5ChBHGDvvoBy2xxuSPapfJ3DDBbIGleYsAxZlC4yM4VB8oGenXuSSavaBX5zvI40hiljh0ysR4k20UWgAgkj9XTSAVzg7jFJ3/AAXh0Kv+J4w7q7FtC3AVAW9ArMxx2yxrq7VzVIrGG8ne5s2a7JyqxwGRBECwR1IXQCQCWZsHO3pQSuW44pFMnC7mSZ4QF/NB8OVBn8p5Ag1HrhzqZCe4JBseH8Tur4yLFiyjhcxyasSXGoAEgD5IxuCGOvIIOBmlqT4jNdRSm1kt7FY1LJ+JOZZAq6vJEMKqHYast16VY8N5qs7i7t3hliMl7F4U8St5tQQyIT03T81M9fOKBqtOC2+o6h40iEZaUmRgSM7ath9gBVjdXqRAGQ6R64OPptSny9OwvgjNqbwJInY9WNpKoR2/xFJt/rTpQUNvxUL4k8gZIpJI0TIxknCayD0BJG57CrayuRLGsiZ0uMjIxkHoce43+9KvNiLe3FtYghkDtPcAHokGnTGw7andfshpyUYoEThfKE8oC37jwFZnW3jJwzPIz6pm/URkbdB71KvLKMzura7ptIVEDHMYySdcmdt8e/Wr7jt0wCRRHEkx0g+gHzN9gf51E5X4A9q1xqmMkcsgeNSDlBpwcknck+mBt7moNPCuF3iElpkwQAoYF2UA5wXyurt27Vs4XxSWWSVFeFzFjbSykgllznJx50den6aYTXPuAxvFxueLSAghaQH+ITShx9w/iD70DYIpHuEd10LEjYwcgsxA69eg7ii54ZaTOVeKF3A1HKqWAJIBzjIyQf2PpW3jt4YbaaUfNHG7D6qpIrm3Kfiy2traxsyyX0XjTygnVHboAgVT1DucgHOxZz7Ghc5u4RNJNKUkuzw/xvD0xStOWO+UgiYDOCCMgkLuN8VJ4hwOKC3CWnBbuQH+8abKswA2KskhZXDbjyftXSuIcPvU0Lw2W0jgjQIIpI2OCu2zK3TGNsbYpE515n49Yp4kiW3hE48SJS2CemoE5XJ70HL7fil6mY9VwdDDSHLhonjHzAn+7ZQ2M7AqSDt06ly58SprVEXiiSgBMCXw2YSFcjYjo+6gg+nakTlTjjTcRW6uXErjGQ4IDE7KvUYPUDt7NnFd24Tc2XELNo4/DaFg0bxpnCnbKgYBGCQRsOoOBQbuVObIb7V4Y0lcHQzxltJ/UQjNjfbemKuR/DmaayvjYvPBNBIpaEg4YBegUY3yM5BJ+U79a62DQZoryXGcZ3Pas5oM0UUUBWM1mo9zaJJjWMgb4ycfcdD96DeDVHzuSLG5IBbEZOkHBYDqoPuNvvV4KjcSsxNE8TZAdSpI6jPcfSg2wElVLAK2BlQcgHG4B749a2MaW+XeOO6kXOBJGdDMqlQXEjocKSSB5VYezZ6Vs5kkST8PC5JjnkGsA7MmliAxH6WYKPfpQTLnjcARys0TFQxwGU7qpbBAPsTS7ynPHxFrq5wCjqtqrr+pFTMhU+hkdh/pq54vynaXMYjkhUKBpHh/lkKdiuUwdJ6FelWtlZxxIEjUIgzhQMDrk/zoKLhnL7GCKG9Mc4tnVomVSuREMI0i5IDD222FUXH+Pi6jdrYFYeHyiSaV1K+aBsmKIbZJGct0AON9W1HcTS8blWMlo7dl1aAxBjRZFOuUA4kaaMnSp2XfY4pi5a5KgWMrG8qQiaTXArDw5PDkIXWCC22kZ0kZxvQU/DRxG5vZJ7WAW8R8RVluQdxIyedItmJKxps2OtPthwhwgFxPJO3c/Iv2Ve31J+tWwFeqBQ5QsI1veIPGiriSOLYY+VPE3+viD9qbjSTaTm0vp5XP/L3cixs3/TmRQFLH+GQELnsygfqp2oKmFdV3Ix/+lGqD/WSx/oK8cA4lPKZxcW/g+FMUjOciRAAQ42qRZDE8/wDoP2Kkf7GtHAuNrcm4CxungTGElhgMVA8y+o3xQXBpM5w4NFJfcPlkQN5pYe4I1RmRWBG4KlDgj+I06Gl38SJ74RrutkuqQ9vFlXCoPcJqY+mpfWg9XHK0bKyeNchXBVh4zkEMMfqJ9aS+SbW6tGvYhbtLLDHFbwyAoEKRq7Rk6mBGS+SADXU8VzrmXjklld3cgmiT8mOVIJhhZQgZW8KQEESA4BGDsV9aBYs+DTxW8/gW81pcW6CSedruQJI+guWVVUpIxw3zbLqHWmXm7hDzcKmmW8u3R7fxBG/hDKlQ2GxHnOPerCz49w+9iiS8ms5pNpNJ2UNvgqshye4pyliVlKkAqwwR2IIx+2KD4+4aWUo6yFCWYrgZOqPBGNj5iSMbd/amnkfmT8CnjA+JoaSPwSSqeHKqfmat8ASJvjJGferbmT4dTRcShtbMSLBNIJUk0lhEVAydedyuD1x+n1rR8Svh9Jw1UuIp2ljaXLFgFKSnzBgBtpJH2260Gm24rO0guGClrGfxipOoeEz6HeNifMAQNXrlH66s/Sa18d8FkGvBYrhHOSfLhUDaSPfTg/UV9iRtkA+oz+9BGv8AhkU2PFRX07qT1U+qsN1PToazaWSx5ClyP8Ts37ZJqVRQFFFFAUUUUBWM1pvblY0Z3yFUZOASfsBuT7VD4NHKQ0kw0vKc6M50KNlTbbVjckdyfSgq+aOASyozWshim1K5X9EpTosgwdORga136ZyBikvjfF5oCpe1u3BjjA8OFtUTRkatTYKMwwjKc4PhkHGrIdeO8TmknWzs2CSlfEmmIDCGMnC4X9UjkEKDsNJJz0O+LlZBu091I2N2a4kBPvpUhB9lFBA5A5re+WcSIFa3kEetTs+V1Bsb6T6rk49abRXOeO8Qk4LKZmElza3bnV3ljmCAL5v1IyqBg9MdTVhwfhbX8EdzcXcriYa1jtpGiiQEZ0akIdyOhJO5HQUFs8Nvw9HMMSq87krEmzSyEbKP/mAMnFWPArEwwJGxDOBl2HRnY6mYexYmtXB+XoLYkxJ5iMF2ZncgdtbEnH3q0AoM0UUUFNDZpMl1FKodJJGVlPQgqu1VPw7un03NtJKZvwVw0KyMcsyaVZdR7soJUnvpqFzBxmOPx4Xl8FWk1TSAkGKI6VzqG6vI3lXofmI+WqfhvNtjZ3um189tdoHPgxufCaIBS5AHmRlIyw6FN852DpEqaZQ46MuhvqDlT/Nh9608N4zDO8qRNloG0uCCMHcbZ6jKsMj0Nb7O7jnjDxOskbDIZSCD9CK9QWaIWKIqlzqcqACx6ZbHU+9B54tOyQSvGAXSNmUHuyqSB+9Unw7t1WwhfVredfGkk/jkk3Zv6DHYADtVjzFxqK0gaWU7AYVR8zsdgijuxO1KvKHA5eGW9sDurKEuYxkhHY+WVN+xOl+xyDtpOQf60XNokmPERH0nI1KDg+oz0Ne/FGdOd8Zx7Dv/AErZQc7k5Vt+J2AhkIEtvLKofAJjkWRsqwPVTtkdCOlTfhnY3tuLi3u41WON9UDKwKaXLEog6qi7YB6A47Vc8T4I4kNzaMsc5ADhgfDmC9FkA3DDfDjcZ7jaozcxXEePG4dcdPM0LxSqD3/UrkfRc+1AzGuC/FXnEcRlj4daq/llIkJXBaRcqEReuxzufbsDXYOG802s4fRJpaMapI5A0ciKO7RuAwHXfFfP3MHxDYXdzJw9EjSWQMJGQGTUq6DIhPyah2x79SaB05C+EyGNjegsGKso2AbCuM7jUB58+5x6V2TTXzFwT4rcSgcFpvHXukoByPZgMg/vXf8AkrmyHiMHiw7EbPGfmRj2Pt6HvQT7a4mV/DlTUD8sqdD7OnVG9xkH26CzFYrNAUUUUBRRRQYIrXPMEUsxAVQSSewAyT+1K/xC55i4ZErMviSyZ8OIHGcdWY/pUZG9cH5p+J1/eo8TusUT7GONcZHoWOSR9KDr/wAPuYoTDJdzuFmvpnkWLdpNEZ0IqouWICjsOpJ70w/23txnUl1Go6vJa3CoAO5coAB71UfBng0cHDIJFUeJOviO+Bk5JwCe4A6U63lsJEZGyAwIJUlW39GBBB+lAi/FTi8T8JM8LrKPEiaNkIYF1kBAGPcdKhcsxHh6X00f9xBcymSItgeHhZNUZJwHTUy421ADuAaL/wCEEU08jzXdwYpGDmIBF8wGNTMBgnHfSDtuTULhNqLNltcm4hV28GKRQrLctl8XhGdS6dUiuBg6D1IFB1KG+Ro1lVl8NlDBicDBGc5rejZ3HQ9K5Ny1bf8ANQF0U216jyoXJ8NyCXYmA+SJm1IVUZIUNk5zTVyhxB1cRYT8PMZXtdPVYomUYI6FDqDKR2ODQONVPMPHFtI2lkR2RRklcdcgBcE5JJIAAq0JpRtB/wAQuxOd7S0bEI7SzdGmI/hT5V9TqPYUEzlfhh0zyXEeJLmTW6tg+XSAqHqNKjIx9fWrTh3BLeAsYIY4i+zFFAyB227e1T8UE0FFdcs2wkadQYJG3eSJjHq93AOlse4qEvC5Y8GeSSUfKDE7qTnYFlL9f8pxW/mziCG3uIVdfGEWrRnDaeuQO4wDuM9KteKAlY8d5EO3pnP+1BU3MFsVIMMwYgjUI3Zt+vmwazbyIqNGqXUusaTrB6YxtqwBTGKDUC1y3fTXPhysgQRh43y2WLqdDAgDAwyUyil/hOYry4hPyy4uY/Q5wkqj/KwRj/6lMAqjNariZUUs7BVG5ZiAAPUk9Ki8V4iIQp0s7OwRUXGWY74GSB0DHc9qROd4r3iUX4ZLRo7YtmVi8RlOncBE1aBhgpOW6enWg538YueYL6RYrZEZYc/8xjzNnqqH/p9M+tc0psn+Hd8LkW6wl2ZPEU7gFM4LHPynO2Dvv3pl5W+Dl01yn41FSBd30uCWx+lcb7nG/pQctLUw8jc1S8OuVmjBZT5ZI841rnp7EdRX1Rw7gdvAoWGCKMDppVR/PGaVPiTypbXP4aWWMFluIkbGxdJXCFWI3wCQ32oG7hvFYZ1VoZEcOoYYYEkEZ6dam5qlj5UslXStrAB7Rrn98Z/nUGOZrGZY5HZrWchYmcljFKdhEznco/6SehGN8jANNFFFAVg1msGg+Ufihxc3PE7hifLG5iQeix7f1yaVavOd+HtBf3SMCPzpGBI6hnJBH71R0R2P4UfFCG3hSzvPIke0c3UY/hcdR7H+ldht+ZLR11pcwMuM5Ei9P3r47rGB6CivsWTiscsBe3eKXWrCMahpdgpOjI9e/tXPeCcPlupoZbORRFaLlHk8wkWVVZbRyDnMWZRr30hhsd64zyhzM/D5XmiijeRkKKz58hb9aj17V9AfBni6XHDIwqqjQExOF7sN9Z92BBPvmgTOJ2F1DYxW15hEtrmNkUwCb8sSYQeMXWNkUHBDBSRkdDkuvLqPLxASSM7vBbsrZgaBFErpoRI2Zjn8tyWyc+XtinhowQQQCDsQdwQexFQuGcJgtVZYIo4VZizBAFBJ6sffbrQVfNUjzMllC2hp1LSuM5jgBAYqR0didC7jqT+nBvbK1SKNI41CoihVUdAAMACqblOLxFe8Yee6IYE9RCuREv8A2ktj1c0wCgK1zg6Tg4ONjjOD6471srTd26yIUkVXVtirAEEe4OxoOD/FDmAMn4N7tL2ZmA1Rwxxxw5IGS2XYtnGysPeq7mixXh8fDMtMY5Y3Mqu8pjZcqFPhhxp8rZIHttVfzBcQ3nGysYQRCQRRKoARjH8q7DGl3BX/AFUy/GTmSG5jUodSlFWIdwzlXlZh20qsaf5mI7UHUuSrjMSxxW8UUKDYxSEgE748NkV1Jznemikz4R8XNzwu3ZjlowYm9cxnSM/bTTnQV3GLZmCvGAZIjqQHbV2MeewYbZ9cHfFb+G3yTRrIhOlvXYgjYqw7MDkEeoqQwpdV/wANfBOkV4Cy+izoBqX/AO4nm+sbHvQQeLxTScQwkihreOOaCJiQkmoypNrwM50+GAwzpznByRVHYXGblptRhvHvFje1SVmHhoNDM6YAbMYMgfSNtI+rBzty+8ui4gRHuIcgBtQJRtyEdWUq4O4IIzuD1yKnlnlCfVJJLI0Qnx4ilFMzALhl8XxHaOM7DTqY7E5BOwV1tx4Xl40sSytHKsH4eNy0XisvikuxxnwEwxOAQWx12rqgNLvNHLwmh/JdbeaKN1ilwMIrJpKn0TGO+2kHtVHZma//AAzxxXdkqoNUpkQB4ivyIoZteTuHZVIByPm2BkfmyyDOhuoA0ZKupkUFSOoOTUSCf8dPFJH/AOVgPiK/aaQgquj1jUEkt3JGOlS+G8rWkCqsdvH5SSGZQzZPVi7ZYsT3zV0BQZFQeM8OW4gkhfpIpXPcE9GHuDg/ap1eJZAoJOwG5PoBvmghcAuzLbQyMMM8as31KjP86sKp+UWJsrYnq0SN/wBwDf71cUBWGrJqDxLikUCM8sioFUsckZwoycDOTQcO+PYUXOh1wWRZYnHcnySI3sdMZB7EH+KuS0z/ABA5wfiVz4pXQiDTGncLnOWP8R2J9PtSxQZVckD1OP3qWY4o1kV9bTBtC6SvhqAcFy25c9gBgd89q0WVq8rrHErO7HAVAWb7AbnFPXG+UnupZHs1gcQxCSQw60MmWKFvAbJR1KHUg7mgQK7B/wCHO80z3URYDWiMFJ6lGYbD6HeqvgXwbnuQHF3aiMgEPGTLkHuAMD9yK6rY8p8O4daeFKyKudbTSuFfWBs6tsVI7aelA8VRc6X6xWVwWdULROq6mAySpG2ep37VA5S40bkOWkkH4ckeZQoljYZjnYFQRlQdxgEqTjFQDfQ8TW4s1MzjS4M4KhAWyAo0nJGcHGDsBmgdrWIIioOigKPoBittUnLXHo7lMBgJo8LNF0dHGzAr1xnoehGMVP4jxOGBdU0scY9XYL/Wglk0kfEjmcwwvbwZNxIuny7sgfYAD/qPuFHsT0FVfMvPrzDw+FMZGfyCQRHQG6ZErHB+iqfqKjW/LbWcccsryy3MinWQAxDMBq0roLEsAAXLA4AA9AHCuE8JnmnWCBGM4bAUZypU9Sf0gHv2/qyfFXl9rW7MjSxyC5LyHQR5HLanTGc4BYEE9fauwW7SGPQts8J1LoMMbo76QcmbzIg9ss2e4qSLaYKZPBcORlVkik2Po7Rzvn7CgSf/AA78aCme2Y7SMHj3/WFOpfqVCkf5T6V3IGuV82cCeSJZ1aKK6lYIEbXGsrJl1CZAZHUhip7guD1BDlylxlZlKmVjMgGuGTSJYz3DYxqGejDY4oGOln4iRn8DJMmfEtitwmPWFg2PoygqfYmmUUpfErj0dvZyxnzzXEbRwxLu7s407KMkgZ64oGWyvFlRXQ5VgCNj0IB/3FSAKU4ZpIYoYYY2Xw0VW8jAagoGx8NtXemK0uCQA5XXjJUHJ/bAP8qCr5zw0KQt8txNHEw9UZssp+qhl+9XoWuD/Ff4kSG4FtboF/CSo7Ox1EyRkMAAp+QdD3O42roHAvitw64QFpxA+PMku2D6BsYYe4oLDmqaeB457cyHCkPHoMkTAHI1Kv5iPvs6Bu4I6Vr5Z57ju52tvAnimRdTh0IVR66jg4J6ZUE+grxxH4mcMhGTdRt7R5Y/sKROHfEK2i4pJPMssLTZikWRd0jVY2iZsHynV4uRucMM4xuHaxS18QZ3WzlVCFEimNpM7oGGPKvV3YkKFHc9asbTmK1kXUlzAwPcSL/71Hv+a7GP+9urcd93U9PYUGeTLkSWVvg5KRrG4OxV4xpZWHYggjFXlIXK/M9rPxOdLSUSJNCsj6c4EsZ0E9BkshTP+QU+UFHepPGdeWlHU5fQoHoqJGxb6H96hcft472GS3chpWgfMQGD5h5SSQWTzYxuM+lNJFedFBxHkzkOJ7aKeO2t70SAFhNK8bxv0aMgKynS2ewPbtmm5OTo13HBrLP/AK//ALw1fXPJkXivPbyTWssnztAwAY+rRsGQn3K5rf8A8FuOn4+bHqI4dX76P9qCDY2l5HtDaWFqD3Dux/ZYkz+9LU/KEqcTSa3u1jvJIZJJj4WY3KvGqgx68qhBI658ud96cRytqx4t3eS49ZfD/cRBAancL4FBbszQxqrOAGbcswXoCxySBk7UCbxGyuXLePwqwnZRky62XJx7wsxP3NSuEcBuAA0dpw21JGQwjeRx9sJ/WnnFZoKngnCnh1vNKZ5pSNTlQowudKIgJ0qMsdyTud63nhSFtTa2Oc7yPj7Lq0gfap9FBS8b5WtLshri3jdh0cjDD6ON6hWXIHD421C1jZh+pxrP/wCWaZ6KCHbcORFKAEqezEsPoAeg9q9wWESfJGi/5VUf0FSaKDFFZooIh4bFkt4UepurFVJP1OM1Uz8mWbsGkh1sudJZmOjJz+Xv5PtTDRQUC8qRYx4l1j0/Ez//AN5rdwvlm2t2d4YgsknzSbs5wMfO2TVzRQRRZjwyhJcHu/m6+ueorRb8MCogyFZSCWjURhsdiBnb2zVjULjHEUt4WlfOF7DcsTsEUd2YkAD1NBxnmH4XJIzO/wCIgmLsWkSM3EUuWJ8TCkOjMCMg7A+vWqeD4Taj/wCZnPstlKCfu7qP9qf+CfESfMrXluVTTG6iEa2j8VnVUlzgkkqcEDqD02qVa80X5kkkkgSO2IBUON1BVyAcNqklY+FhVGCGO+RuCNyTy8iztHBDOkmShnuVKyIcEZiCo0abjOdRY9itZl+Ea3Q1WtwIpkCi4gmyxSXSMnUDqwxDMCQc5yDXVeFT37S4mEAjyM6c5wI1zg6+plLgbdEPtVlxDgNvOweaJHdRgPjDAemob49s0HEoPgPc5/MubdV9Qrsf56f61NtPhpwiAhbm/M8h/RGQuf8AQmpv511j+ydntqt43x/GC3/7E1aW1okYxGioPRVCj9gKBB5X5VtUuIZLC3eKNCzSSyeIrNhSqxqHGoqSzMTsPKvXOzZBxK48YpJalY+0iSa877ZXQuNvc1cYrNAUUUUBRRRQFFFFAUUUUBRRRQFFFFAUUUUBRRRQFFFFAUUUUBXiSMHGQDg5H1Hf60UUCdPydbLLCihwJBKJMNjxM+Yaz1Oks2npjJqQnw74eJRN4GZBjDFm20rpGN+wwPsKKKC24By5bWalbaJYw3XHU+gJO+B6VbUUUBRRRQFFFFB//9k="/>
          <p:cNvSpPr>
            <a:spLocks noGrp="1" noChangeAspect="1" noChangeArrowheads="1"/>
          </p:cNvSpPr>
          <p:nvPr>
            <p:ph type="pic"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57400"/>
            <a:ext cx="38862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4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4800600"/>
            <a:ext cx="8305800" cy="914400"/>
          </a:xfrm>
        </p:spPr>
        <p:txBody>
          <a:bodyPr/>
          <a:lstStyle/>
          <a:p>
            <a:r>
              <a:rPr lang="en-US" dirty="0"/>
              <a:t>http://www.amberpricedesigns.com/old_site/technology/captivate/family_tree/family_tree.htm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676400"/>
            <a:ext cx="8305800" cy="1143000"/>
          </a:xfrm>
        </p:spPr>
        <p:txBody>
          <a:bodyPr/>
          <a:lstStyle/>
          <a:p>
            <a:r>
              <a:rPr lang="en-US" dirty="0" smtClean="0"/>
              <a:t>Mother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53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4800600"/>
            <a:ext cx="8305800" cy="914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676400"/>
            <a:ext cx="8305800" cy="1143000"/>
          </a:xfrm>
        </p:spPr>
        <p:txBody>
          <a:bodyPr/>
          <a:lstStyle/>
          <a:p>
            <a:r>
              <a:rPr lang="en-US" dirty="0" smtClean="0"/>
              <a:t>Brother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66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4800600"/>
            <a:ext cx="8305800" cy="914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676400"/>
            <a:ext cx="8305800" cy="1143000"/>
          </a:xfrm>
        </p:spPr>
        <p:txBody>
          <a:bodyPr/>
          <a:lstStyle/>
          <a:p>
            <a:r>
              <a:rPr lang="en-US" dirty="0" smtClean="0"/>
              <a:t>Father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82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4800600"/>
            <a:ext cx="8305800" cy="914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676400"/>
            <a:ext cx="8305800" cy="1143000"/>
          </a:xfrm>
        </p:spPr>
        <p:txBody>
          <a:bodyPr/>
          <a:lstStyle/>
          <a:p>
            <a:r>
              <a:rPr lang="en-US" dirty="0" smtClean="0"/>
              <a:t>Sister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16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4800600"/>
            <a:ext cx="8305800" cy="914400"/>
          </a:xfrm>
        </p:spPr>
        <p:txBody>
          <a:bodyPr/>
          <a:lstStyle/>
          <a:p>
            <a:r>
              <a:rPr lang="en-US" dirty="0" smtClean="0"/>
              <a:t>Mother’s side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676400"/>
            <a:ext cx="8305800" cy="1143000"/>
          </a:xfrm>
        </p:spPr>
        <p:txBody>
          <a:bodyPr/>
          <a:lstStyle/>
          <a:p>
            <a:r>
              <a:rPr lang="en-US" dirty="0" smtClean="0"/>
              <a:t>Uncle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93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4800600"/>
            <a:ext cx="8305800" cy="914400"/>
          </a:xfrm>
        </p:spPr>
        <p:txBody>
          <a:bodyPr/>
          <a:lstStyle/>
          <a:p>
            <a:r>
              <a:rPr lang="en-US" dirty="0" smtClean="0"/>
              <a:t>Mother’s side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676400"/>
            <a:ext cx="8305800" cy="1143000"/>
          </a:xfrm>
        </p:spPr>
        <p:txBody>
          <a:bodyPr/>
          <a:lstStyle/>
          <a:p>
            <a:r>
              <a:rPr lang="en-US" dirty="0" smtClean="0"/>
              <a:t>Auntie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91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4800600"/>
            <a:ext cx="8305800" cy="914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676400"/>
            <a:ext cx="8305800" cy="1143000"/>
          </a:xfrm>
        </p:spPr>
        <p:txBody>
          <a:bodyPr/>
          <a:lstStyle/>
          <a:p>
            <a:r>
              <a:rPr lang="en-US" dirty="0" smtClean="0"/>
              <a:t>Grand papa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83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25</TotalTime>
  <Words>47</Words>
  <Application>Microsoft Office PowerPoint</Application>
  <PresentationFormat>On-screen Show (4:3)</PresentationFormat>
  <Paragraphs>28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Tw Cen MT</vt:lpstr>
      <vt:lpstr>Thatch</vt:lpstr>
      <vt:lpstr>Welcome to Arabic</vt:lpstr>
      <vt:lpstr>Review family and Family members</vt:lpstr>
      <vt:lpstr>Mother</vt:lpstr>
      <vt:lpstr>Brother</vt:lpstr>
      <vt:lpstr>Father</vt:lpstr>
      <vt:lpstr>Sister</vt:lpstr>
      <vt:lpstr>Uncle</vt:lpstr>
      <vt:lpstr>Auntie</vt:lpstr>
      <vt:lpstr>Grand papa</vt:lpstr>
      <vt:lpstr>Grand mother</vt:lpstr>
      <vt:lpstr>Husband</vt:lpstr>
      <vt:lpstr>Wife</vt:lpstr>
      <vt:lpstr>Uncle</vt:lpstr>
      <vt:lpstr>Son</vt:lpstr>
      <vt:lpstr>Daughter</vt:lpstr>
      <vt:lpstr>Family</vt:lpstr>
      <vt:lpstr>Tree</vt:lpstr>
      <vt:lpstr>Beautiful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Arabic</dc:title>
  <dc:creator>NPCSD</dc:creator>
  <cp:lastModifiedBy>Kurzban, Souad</cp:lastModifiedBy>
  <cp:revision>16</cp:revision>
  <dcterms:created xsi:type="dcterms:W3CDTF">2014-03-04T17:19:48Z</dcterms:created>
  <dcterms:modified xsi:type="dcterms:W3CDTF">2016-04-12T17:21:20Z</dcterms:modified>
</cp:coreProperties>
</file>